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E4"/>
    <a:srgbClr val="C1D8C3"/>
    <a:srgbClr val="6A9C89"/>
    <a:srgbClr val="FFA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431069-289D-44E0-BE0E-900FB5C51A93}" v="2042" dt="2025-03-20T04:23:50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219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rick Chua" userId="02ccb22a2c4d7060" providerId="LiveId" clId="{7A431069-289D-44E0-BE0E-900FB5C51A93}"/>
    <pc:docChg chg="undo redo custSel addSld delSld modSld">
      <pc:chgData name="Darrick Chua" userId="02ccb22a2c4d7060" providerId="LiveId" clId="{7A431069-289D-44E0-BE0E-900FB5C51A93}" dt="2025-03-20T04:23:50.212" v="5238"/>
      <pc:docMkLst>
        <pc:docMk/>
      </pc:docMkLst>
      <pc:sldChg chg="addSp delSp modSp new mod setBg modClrScheme chgLayout">
        <pc:chgData name="Darrick Chua" userId="02ccb22a2c4d7060" providerId="LiveId" clId="{7A431069-289D-44E0-BE0E-900FB5C51A93}" dt="2025-03-19T07:11:39.434" v="3813"/>
        <pc:sldMkLst>
          <pc:docMk/>
          <pc:sldMk cId="2343683838" sldId="256"/>
        </pc:sldMkLst>
        <pc:picChg chg="add mod">
          <ac:chgData name="Darrick Chua" userId="02ccb22a2c4d7060" providerId="LiveId" clId="{7A431069-289D-44E0-BE0E-900FB5C51A93}" dt="2025-03-17T14:23:05.222" v="3678" actId="14861"/>
          <ac:picMkLst>
            <pc:docMk/>
            <pc:sldMk cId="2343683838" sldId="256"/>
            <ac:picMk id="7" creationId="{61579AB3-6210-B818-E0AF-D52A17A781C6}"/>
          </ac:picMkLst>
        </pc:picChg>
      </pc:sldChg>
      <pc:sldChg chg="addSp delSp modSp add del mod modTransition delAnim modAnim">
        <pc:chgData name="Darrick Chua" userId="02ccb22a2c4d7060" providerId="LiveId" clId="{7A431069-289D-44E0-BE0E-900FB5C51A93}" dt="2025-03-11T15:01:10.181" v="337" actId="47"/>
        <pc:sldMkLst>
          <pc:docMk/>
          <pc:sldMk cId="368460997" sldId="257"/>
        </pc:sldMkLst>
      </pc:sldChg>
      <pc:sldChg chg="modSp add del mod modTransition">
        <pc:chgData name="Darrick Chua" userId="02ccb22a2c4d7060" providerId="LiveId" clId="{7A431069-289D-44E0-BE0E-900FB5C51A93}" dt="2025-03-10T08:36:18.774" v="60" actId="47"/>
        <pc:sldMkLst>
          <pc:docMk/>
          <pc:sldMk cId="801519732" sldId="257"/>
        </pc:sldMkLst>
      </pc:sldChg>
      <pc:sldChg chg="addSp delSp modSp add mod modTransition setBg modAnim">
        <pc:chgData name="Darrick Chua" userId="02ccb22a2c4d7060" providerId="LiveId" clId="{7A431069-289D-44E0-BE0E-900FB5C51A93}" dt="2025-03-20T02:13:22.633" v="5177" actId="20577"/>
        <pc:sldMkLst>
          <pc:docMk/>
          <pc:sldMk cId="1053904239" sldId="257"/>
        </pc:sldMkLst>
        <pc:spChg chg="add mod">
          <ac:chgData name="Darrick Chua" userId="02ccb22a2c4d7060" providerId="LiveId" clId="{7A431069-289D-44E0-BE0E-900FB5C51A93}" dt="2025-03-20T02:13:22.633" v="5177" actId="20577"/>
          <ac:spMkLst>
            <pc:docMk/>
            <pc:sldMk cId="1053904239" sldId="257"/>
            <ac:spMk id="2" creationId="{BD94DD9B-F773-1AA9-AF24-EA6EB80B42AC}"/>
          </ac:spMkLst>
        </pc:spChg>
        <pc:spChg chg="add mod ord">
          <ac:chgData name="Darrick Chua" userId="02ccb22a2c4d7060" providerId="LiveId" clId="{7A431069-289D-44E0-BE0E-900FB5C51A93}" dt="2025-03-14T09:07:07.666" v="3413" actId="207"/>
          <ac:spMkLst>
            <pc:docMk/>
            <pc:sldMk cId="1053904239" sldId="257"/>
            <ac:spMk id="3" creationId="{CCC2C9B2-A322-DF40-11E9-F4B4622A63E4}"/>
          </ac:spMkLst>
        </pc:spChg>
        <pc:spChg chg="add mod">
          <ac:chgData name="Darrick Chua" userId="02ccb22a2c4d7060" providerId="LiveId" clId="{7A431069-289D-44E0-BE0E-900FB5C51A93}" dt="2025-03-14T01:49:53.214" v="1284" actId="1076"/>
          <ac:spMkLst>
            <pc:docMk/>
            <pc:sldMk cId="1053904239" sldId="257"/>
            <ac:spMk id="5" creationId="{3DF568C8-69E3-CA10-E508-5D99EB999C93}"/>
          </ac:spMkLst>
        </pc:spChg>
        <pc:spChg chg="add mod">
          <ac:chgData name="Darrick Chua" userId="02ccb22a2c4d7060" providerId="LiveId" clId="{7A431069-289D-44E0-BE0E-900FB5C51A93}" dt="2025-03-14T01:49:53.214" v="1284" actId="1076"/>
          <ac:spMkLst>
            <pc:docMk/>
            <pc:sldMk cId="1053904239" sldId="257"/>
            <ac:spMk id="6" creationId="{828C5DAB-4604-9AD6-011C-19F47B72B3BE}"/>
          </ac:spMkLst>
        </pc:spChg>
        <pc:spChg chg="mod topLvl">
          <ac:chgData name="Darrick Chua" userId="02ccb22a2c4d7060" providerId="LiveId" clId="{7A431069-289D-44E0-BE0E-900FB5C51A93}" dt="2025-03-17T14:06:43.506" v="3641" actId="1076"/>
          <ac:spMkLst>
            <pc:docMk/>
            <pc:sldMk cId="1053904239" sldId="257"/>
            <ac:spMk id="9" creationId="{7922AF6F-F421-76C3-6A91-7D03F8970409}"/>
          </ac:spMkLst>
        </pc:spChg>
        <pc:spChg chg="mod topLvl">
          <ac:chgData name="Darrick Chua" userId="02ccb22a2c4d7060" providerId="LiveId" clId="{7A431069-289D-44E0-BE0E-900FB5C51A93}" dt="2025-03-20T01:39:39.647" v="5161" actId="20577"/>
          <ac:spMkLst>
            <pc:docMk/>
            <pc:sldMk cId="1053904239" sldId="257"/>
            <ac:spMk id="10" creationId="{561B9B13-F23E-7BD0-EAFA-6E1DA0369BBC}"/>
          </ac:spMkLst>
        </pc:spChg>
        <pc:spChg chg="del mod topLvl">
          <ac:chgData name="Darrick Chua" userId="02ccb22a2c4d7060" providerId="LiveId" clId="{7A431069-289D-44E0-BE0E-900FB5C51A93}" dt="2025-03-19T08:40:07.795" v="4199" actId="478"/>
          <ac:spMkLst>
            <pc:docMk/>
            <pc:sldMk cId="1053904239" sldId="257"/>
            <ac:spMk id="11" creationId="{E6F1354B-A4DF-8ED4-6DB9-E946698798E0}"/>
          </ac:spMkLst>
        </pc:spChg>
        <pc:picChg chg="mod">
          <ac:chgData name="Darrick Chua" userId="02ccb22a2c4d7060" providerId="LiveId" clId="{7A431069-289D-44E0-BE0E-900FB5C51A93}" dt="2025-03-17T14:36:20.496" v="3700" actId="14861"/>
          <ac:picMkLst>
            <pc:docMk/>
            <pc:sldMk cId="1053904239" sldId="257"/>
            <ac:picMk id="7" creationId="{22A94FFA-1B54-E9FF-4A1D-1C87DCCC3942}"/>
          </ac:picMkLst>
        </pc:picChg>
      </pc:sldChg>
      <pc:sldChg chg="addSp delSp modSp add del mod delAnim modAnim">
        <pc:chgData name="Darrick Chua" userId="02ccb22a2c4d7060" providerId="LiveId" clId="{7A431069-289D-44E0-BE0E-900FB5C51A93}" dt="2025-03-11T15:01:11.533" v="338" actId="47"/>
        <pc:sldMkLst>
          <pc:docMk/>
          <pc:sldMk cId="1186281931" sldId="258"/>
        </pc:sldMkLst>
      </pc:sldChg>
      <pc:sldChg chg="addSp delSp modSp add mod setBg addAnim delAnim modAnim">
        <pc:chgData name="Darrick Chua" userId="02ccb22a2c4d7060" providerId="LiveId" clId="{7A431069-289D-44E0-BE0E-900FB5C51A93}" dt="2025-03-20T02:13:26.719" v="5180" actId="20577"/>
        <pc:sldMkLst>
          <pc:docMk/>
          <pc:sldMk cId="3883033881" sldId="258"/>
        </pc:sldMkLst>
        <pc:spChg chg="add mod">
          <ac:chgData name="Darrick Chua" userId="02ccb22a2c4d7060" providerId="LiveId" clId="{7A431069-289D-44E0-BE0E-900FB5C51A93}" dt="2025-03-20T02:13:26.719" v="5180" actId="20577"/>
          <ac:spMkLst>
            <pc:docMk/>
            <pc:sldMk cId="3883033881" sldId="258"/>
            <ac:spMk id="2" creationId="{CDCF4560-A494-4B57-B049-4E066914A629}"/>
          </ac:spMkLst>
        </pc:spChg>
        <pc:spChg chg="add mod ord">
          <ac:chgData name="Darrick Chua" userId="02ccb22a2c4d7060" providerId="LiveId" clId="{7A431069-289D-44E0-BE0E-900FB5C51A93}" dt="2025-03-20T01:39:53.707" v="5164" actId="167"/>
          <ac:spMkLst>
            <pc:docMk/>
            <pc:sldMk cId="3883033881" sldId="258"/>
            <ac:spMk id="3" creationId="{242B10ED-34D4-2762-8E3F-1F694C0CAAEE}"/>
          </ac:spMkLst>
        </pc:spChg>
        <pc:spChg chg="add del mod">
          <ac:chgData name="Darrick Chua" userId="02ccb22a2c4d7060" providerId="LiveId" clId="{7A431069-289D-44E0-BE0E-900FB5C51A93}" dt="2025-03-17T14:14:29.198" v="3672" actId="207"/>
          <ac:spMkLst>
            <pc:docMk/>
            <pc:sldMk cId="3883033881" sldId="258"/>
            <ac:spMk id="5" creationId="{1094775A-2B07-DB8A-E156-912AFE60E233}"/>
          </ac:spMkLst>
        </pc:spChg>
        <pc:spChg chg="add del mod">
          <ac:chgData name="Darrick Chua" userId="02ccb22a2c4d7060" providerId="LiveId" clId="{7A431069-289D-44E0-BE0E-900FB5C51A93}" dt="2025-03-17T14:13:31.229" v="3668" actId="3062"/>
          <ac:spMkLst>
            <pc:docMk/>
            <pc:sldMk cId="3883033881" sldId="258"/>
            <ac:spMk id="6" creationId="{9BC930DB-6DEF-BF4B-A3EC-B2D0337498EA}"/>
          </ac:spMkLst>
        </pc:spChg>
        <pc:spChg chg="add del mod ord">
          <ac:chgData name="Darrick Chua" userId="02ccb22a2c4d7060" providerId="LiveId" clId="{7A431069-289D-44E0-BE0E-900FB5C51A93}" dt="2025-03-17T14:01:25.283" v="3571" actId="478"/>
          <ac:spMkLst>
            <pc:docMk/>
            <pc:sldMk cId="3883033881" sldId="258"/>
            <ac:spMk id="20" creationId="{E040C39F-8CE7-0B60-2DD1-6DD7FBA7FC4E}"/>
          </ac:spMkLst>
        </pc:spChg>
        <pc:spChg chg="add del mod ord">
          <ac:chgData name="Darrick Chua" userId="02ccb22a2c4d7060" providerId="LiveId" clId="{7A431069-289D-44E0-BE0E-900FB5C51A93}" dt="2025-03-20T01:39:55.286" v="5165" actId="478"/>
          <ac:spMkLst>
            <pc:docMk/>
            <pc:sldMk cId="3883033881" sldId="258"/>
            <ac:spMk id="21" creationId="{59906D73-CDE7-B59A-789C-CCE5EA9FC9D1}"/>
          </ac:spMkLst>
        </pc:spChg>
        <pc:spChg chg="add del mod ord">
          <ac:chgData name="Darrick Chua" userId="02ccb22a2c4d7060" providerId="LiveId" clId="{7A431069-289D-44E0-BE0E-900FB5C51A93}" dt="2025-03-19T08:40:18.592" v="4202" actId="478"/>
          <ac:spMkLst>
            <pc:docMk/>
            <pc:sldMk cId="3883033881" sldId="258"/>
            <ac:spMk id="22" creationId="{A495B8C7-ED44-E0AA-EEE6-484B5140A881}"/>
          </ac:spMkLst>
        </pc:spChg>
        <pc:spChg chg="add mod">
          <ac:chgData name="Darrick Chua" userId="02ccb22a2c4d7060" providerId="LiveId" clId="{7A431069-289D-44E0-BE0E-900FB5C51A93}" dt="2025-03-14T04:33:58.074" v="3227" actId="1076"/>
          <ac:spMkLst>
            <pc:docMk/>
            <pc:sldMk cId="3883033881" sldId="258"/>
            <ac:spMk id="28" creationId="{299A46B2-984C-B676-5D3C-B6BDE4F4A022}"/>
          </ac:spMkLst>
        </pc:spChg>
        <pc:spChg chg="add mod">
          <ac:chgData name="Darrick Chua" userId="02ccb22a2c4d7060" providerId="LiveId" clId="{7A431069-289D-44E0-BE0E-900FB5C51A93}" dt="2025-03-14T04:30:35.077" v="3190" actId="1076"/>
          <ac:spMkLst>
            <pc:docMk/>
            <pc:sldMk cId="3883033881" sldId="258"/>
            <ac:spMk id="32" creationId="{ADACFAF9-781A-73CC-C12C-8DB5FEBC24AA}"/>
          </ac:spMkLst>
        </pc:spChg>
        <pc:spChg chg="add mod">
          <ac:chgData name="Darrick Chua" userId="02ccb22a2c4d7060" providerId="LiveId" clId="{7A431069-289D-44E0-BE0E-900FB5C51A93}" dt="2025-03-14T03:55:34.312" v="2934" actId="13822"/>
          <ac:spMkLst>
            <pc:docMk/>
            <pc:sldMk cId="3883033881" sldId="258"/>
            <ac:spMk id="34" creationId="{7634652B-AB9D-3B73-26A7-472FFC35E442}"/>
          </ac:spMkLst>
        </pc:spChg>
        <pc:spChg chg="add mod topLvl">
          <ac:chgData name="Darrick Chua" userId="02ccb22a2c4d7060" providerId="LiveId" clId="{7A431069-289D-44E0-BE0E-900FB5C51A93}" dt="2025-03-14T04:35:24.696" v="3239" actId="164"/>
          <ac:spMkLst>
            <pc:docMk/>
            <pc:sldMk cId="3883033881" sldId="258"/>
            <ac:spMk id="37" creationId="{126CB006-B455-B4B3-C783-D62DA1D5B80B}"/>
          </ac:spMkLst>
        </pc:spChg>
        <pc:spChg chg="add mod">
          <ac:chgData name="Darrick Chua" userId="02ccb22a2c4d7060" providerId="LiveId" clId="{7A431069-289D-44E0-BE0E-900FB5C51A93}" dt="2025-03-14T04:34:20.999" v="3229" actId="1076"/>
          <ac:spMkLst>
            <pc:docMk/>
            <pc:sldMk cId="3883033881" sldId="258"/>
            <ac:spMk id="40" creationId="{B365D68E-3564-FE09-7069-05D54C526F52}"/>
          </ac:spMkLst>
        </pc:spChg>
        <pc:spChg chg="add mod">
          <ac:chgData name="Darrick Chua" userId="02ccb22a2c4d7060" providerId="LiveId" clId="{7A431069-289D-44E0-BE0E-900FB5C51A93}" dt="2025-03-14T04:34:50.763" v="3234" actId="1076"/>
          <ac:spMkLst>
            <pc:docMk/>
            <pc:sldMk cId="3883033881" sldId="258"/>
            <ac:spMk id="42" creationId="{6FCF496B-FEEE-132C-F18D-81E289A8145A}"/>
          </ac:spMkLst>
        </pc:spChg>
        <pc:spChg chg="add mod">
          <ac:chgData name="Darrick Chua" userId="02ccb22a2c4d7060" providerId="LiveId" clId="{7A431069-289D-44E0-BE0E-900FB5C51A93}" dt="2025-03-14T04:34:09.092" v="3228" actId="1076"/>
          <ac:spMkLst>
            <pc:docMk/>
            <pc:sldMk cId="3883033881" sldId="258"/>
            <ac:spMk id="47" creationId="{F09D8BC4-525E-35C6-E07A-466FA9E12818}"/>
          </ac:spMkLst>
        </pc:spChg>
        <pc:spChg chg="add mod">
          <ac:chgData name="Darrick Chua" userId="02ccb22a2c4d7060" providerId="LiveId" clId="{7A431069-289D-44E0-BE0E-900FB5C51A93}" dt="2025-03-14T04:37:41.428" v="3254" actId="13822"/>
          <ac:spMkLst>
            <pc:docMk/>
            <pc:sldMk cId="3883033881" sldId="258"/>
            <ac:spMk id="49" creationId="{26C5A752-BBE2-A34C-8E6E-7BAF09A544CE}"/>
          </ac:spMkLst>
        </pc:spChg>
        <pc:grpChg chg="add mod ord">
          <ac:chgData name="Darrick Chua" userId="02ccb22a2c4d7060" providerId="LiveId" clId="{7A431069-289D-44E0-BE0E-900FB5C51A93}" dt="2025-03-14T04:36:13.828" v="3248" actId="688"/>
          <ac:grpSpMkLst>
            <pc:docMk/>
            <pc:sldMk cId="3883033881" sldId="258"/>
            <ac:grpSpMk id="29" creationId="{F61C6B0D-EB34-3E6C-40A8-A79159C37F9C}"/>
          </ac:grpSpMkLst>
        </pc:grpChg>
        <pc:grpChg chg="add mod">
          <ac:chgData name="Darrick Chua" userId="02ccb22a2c4d7060" providerId="LiveId" clId="{7A431069-289D-44E0-BE0E-900FB5C51A93}" dt="2025-03-14T04:36:07.857" v="3246" actId="688"/>
          <ac:grpSpMkLst>
            <pc:docMk/>
            <pc:sldMk cId="3883033881" sldId="258"/>
            <ac:grpSpMk id="33" creationId="{69D16C34-B854-65B0-C20C-DAF44BBDE01A}"/>
          </ac:grpSpMkLst>
        </pc:grpChg>
        <pc:grpChg chg="add mod ord">
          <ac:chgData name="Darrick Chua" userId="02ccb22a2c4d7060" providerId="LiveId" clId="{7A431069-289D-44E0-BE0E-900FB5C51A93}" dt="2025-03-14T04:30:43.073" v="3191" actId="688"/>
          <ac:grpSpMkLst>
            <pc:docMk/>
            <pc:sldMk cId="3883033881" sldId="258"/>
            <ac:grpSpMk id="35" creationId="{295B04F8-0DCD-37CD-2749-F59337E9DA19}"/>
          </ac:grpSpMkLst>
        </pc:grpChg>
        <pc:grpChg chg="add mod ord">
          <ac:chgData name="Darrick Chua" userId="02ccb22a2c4d7060" providerId="LiveId" clId="{7A431069-289D-44E0-BE0E-900FB5C51A93}" dt="2025-03-14T04:36:03.211" v="3245" actId="688"/>
          <ac:grpSpMkLst>
            <pc:docMk/>
            <pc:sldMk cId="3883033881" sldId="258"/>
            <ac:grpSpMk id="43" creationId="{39137F46-FFEA-C957-6CD5-153B347B74B4}"/>
          </ac:grpSpMkLst>
        </pc:grpChg>
        <pc:grpChg chg="add mod ord">
          <ac:chgData name="Darrick Chua" userId="02ccb22a2c4d7060" providerId="LiveId" clId="{7A431069-289D-44E0-BE0E-900FB5C51A93}" dt="2025-03-14T04:37:20.054" v="3253" actId="1076"/>
          <ac:grpSpMkLst>
            <pc:docMk/>
            <pc:sldMk cId="3883033881" sldId="258"/>
            <ac:grpSpMk id="44" creationId="{E41AD02E-D7A3-BECC-C23A-75C925BE3AEB}"/>
          </ac:grpSpMkLst>
        </pc:grpChg>
        <pc:grpChg chg="add mod">
          <ac:chgData name="Darrick Chua" userId="02ccb22a2c4d7060" providerId="LiveId" clId="{7A431069-289D-44E0-BE0E-900FB5C51A93}" dt="2025-03-14T04:36:10.638" v="3247" actId="688"/>
          <ac:grpSpMkLst>
            <pc:docMk/>
            <pc:sldMk cId="3883033881" sldId="258"/>
            <ac:grpSpMk id="48" creationId="{22C6147E-A35F-9B7E-6CA4-15F28360CB93}"/>
          </ac:grpSpMkLst>
        </pc:grpChg>
        <pc:grpChg chg="add mod">
          <ac:chgData name="Darrick Chua" userId="02ccb22a2c4d7060" providerId="LiveId" clId="{7A431069-289D-44E0-BE0E-900FB5C51A93}" dt="2025-03-14T04:35:32.162" v="3240" actId="1076"/>
          <ac:grpSpMkLst>
            <pc:docMk/>
            <pc:sldMk cId="3883033881" sldId="258"/>
            <ac:grpSpMk id="50" creationId="{FE7AD23B-17CE-1315-5502-23536AFC9309}"/>
          </ac:grpSpMkLst>
        </pc:grpChg>
        <pc:picChg chg="mod">
          <ac:chgData name="Darrick Chua" userId="02ccb22a2c4d7060" providerId="LiveId" clId="{7A431069-289D-44E0-BE0E-900FB5C51A93}" dt="2025-03-17T14:08:36.777" v="3644" actId="1440"/>
          <ac:picMkLst>
            <pc:docMk/>
            <pc:sldMk cId="3883033881" sldId="258"/>
            <ac:picMk id="7" creationId="{660FB447-2E4D-D7AC-D880-0E9464FE0846}"/>
          </ac:picMkLst>
        </pc:picChg>
        <pc:picChg chg="add mod topLvl">
          <ac:chgData name="Darrick Chua" userId="02ccb22a2c4d7060" providerId="LiveId" clId="{7A431069-289D-44E0-BE0E-900FB5C51A93}" dt="2025-03-14T04:35:24.696" v="3239" actId="164"/>
          <ac:picMkLst>
            <pc:docMk/>
            <pc:sldMk cId="3883033881" sldId="258"/>
            <ac:picMk id="23" creationId="{8804C577-DF65-35B6-380A-B9D2024C820B}"/>
          </ac:picMkLst>
        </pc:picChg>
        <pc:picChg chg="add mod">
          <ac:chgData name="Darrick Chua" userId="02ccb22a2c4d7060" providerId="LiveId" clId="{7A431069-289D-44E0-BE0E-900FB5C51A93}" dt="2025-03-14T03:35:42.269" v="2695" actId="164"/>
          <ac:picMkLst>
            <pc:docMk/>
            <pc:sldMk cId="3883033881" sldId="258"/>
            <ac:picMk id="24" creationId="{5F2BA38A-913F-935F-6EBF-0EB2D1819BE7}"/>
          </ac:picMkLst>
        </pc:picChg>
        <pc:picChg chg="add mod">
          <ac:chgData name="Darrick Chua" userId="02ccb22a2c4d7060" providerId="LiveId" clId="{7A431069-289D-44E0-BE0E-900FB5C51A93}" dt="2025-03-14T03:27:14.341" v="2581" actId="164"/>
          <ac:picMkLst>
            <pc:docMk/>
            <pc:sldMk cId="3883033881" sldId="258"/>
            <ac:picMk id="27" creationId="{59356431-12FA-6EF6-66BC-E7F311D44D69}"/>
          </ac:picMkLst>
        </pc:picChg>
        <pc:picChg chg="add mod">
          <ac:chgData name="Darrick Chua" userId="02ccb22a2c4d7060" providerId="LiveId" clId="{7A431069-289D-44E0-BE0E-900FB5C51A93}" dt="2025-03-14T03:33:35.432" v="2632" actId="164"/>
          <ac:picMkLst>
            <pc:docMk/>
            <pc:sldMk cId="3883033881" sldId="258"/>
            <ac:picMk id="31" creationId="{C09FD44F-D459-0070-76FF-F251CD609F78}"/>
          </ac:picMkLst>
        </pc:picChg>
        <pc:picChg chg="add mod">
          <ac:chgData name="Darrick Chua" userId="02ccb22a2c4d7060" providerId="LiveId" clId="{7A431069-289D-44E0-BE0E-900FB5C51A93}" dt="2025-03-14T03:58:07.582" v="2979" actId="164"/>
          <ac:picMkLst>
            <pc:docMk/>
            <pc:sldMk cId="3883033881" sldId="258"/>
            <ac:picMk id="39" creationId="{B19A3708-98C4-2B90-0954-45389304FEDC}"/>
          </ac:picMkLst>
        </pc:picChg>
        <pc:picChg chg="add mod">
          <ac:chgData name="Darrick Chua" userId="02ccb22a2c4d7060" providerId="LiveId" clId="{7A431069-289D-44E0-BE0E-900FB5C51A93}" dt="2025-03-14T04:34:50.763" v="3234" actId="1076"/>
          <ac:picMkLst>
            <pc:docMk/>
            <pc:sldMk cId="3883033881" sldId="258"/>
            <ac:picMk id="41" creationId="{A0D6E833-7664-EF72-AFD2-B950BF1FC292}"/>
          </ac:picMkLst>
        </pc:picChg>
        <pc:picChg chg="add mod">
          <ac:chgData name="Darrick Chua" userId="02ccb22a2c4d7060" providerId="LiveId" clId="{7A431069-289D-44E0-BE0E-900FB5C51A93}" dt="2025-03-14T04:31:37.242" v="3208" actId="1076"/>
          <ac:picMkLst>
            <pc:docMk/>
            <pc:sldMk cId="3883033881" sldId="258"/>
            <ac:picMk id="46" creationId="{16BFE638-ED5A-FEA2-241D-60EDB3245B19}"/>
          </ac:picMkLst>
        </pc:picChg>
      </pc:sldChg>
      <pc:sldChg chg="addSp delSp modSp add del mod delAnim">
        <pc:chgData name="Darrick Chua" userId="02ccb22a2c4d7060" providerId="LiveId" clId="{7A431069-289D-44E0-BE0E-900FB5C51A93}" dt="2025-03-11T14:43:32.487" v="260" actId="2696"/>
        <pc:sldMkLst>
          <pc:docMk/>
          <pc:sldMk cId="4104706423" sldId="258"/>
        </pc:sldMkLst>
      </pc:sldChg>
      <pc:sldChg chg="addSp delSp modSp add mod setBg delAnim modAnim">
        <pc:chgData name="Darrick Chua" userId="02ccb22a2c4d7060" providerId="LiveId" clId="{7A431069-289D-44E0-BE0E-900FB5C51A93}" dt="2025-03-20T02:13:31.251" v="5185" actId="20577"/>
        <pc:sldMkLst>
          <pc:docMk/>
          <pc:sldMk cId="1915185041" sldId="259"/>
        </pc:sldMkLst>
        <pc:spChg chg="add mod ord">
          <ac:chgData name="Darrick Chua" userId="02ccb22a2c4d7060" providerId="LiveId" clId="{7A431069-289D-44E0-BE0E-900FB5C51A93}" dt="2025-03-20T02:13:31.251" v="5185" actId="20577"/>
          <ac:spMkLst>
            <pc:docMk/>
            <pc:sldMk cId="1915185041" sldId="259"/>
            <ac:spMk id="2" creationId="{4E311C19-7F20-E0CE-619F-0446CF5FBDE8}"/>
          </ac:spMkLst>
        </pc:spChg>
        <pc:spChg chg="add mod">
          <ac:chgData name="Darrick Chua" userId="02ccb22a2c4d7060" providerId="LiveId" clId="{7A431069-289D-44E0-BE0E-900FB5C51A93}" dt="2025-03-14T01:52:58.844" v="1338"/>
          <ac:spMkLst>
            <pc:docMk/>
            <pc:sldMk cId="1915185041" sldId="259"/>
            <ac:spMk id="3" creationId="{684CA7A9-46C0-BC11-166C-5C51B52A2131}"/>
          </ac:spMkLst>
        </pc:spChg>
        <pc:spChg chg="add mod">
          <ac:chgData name="Darrick Chua" userId="02ccb22a2c4d7060" providerId="LiveId" clId="{7A431069-289D-44E0-BE0E-900FB5C51A93}" dt="2025-03-14T01:52:58.844" v="1338"/>
          <ac:spMkLst>
            <pc:docMk/>
            <pc:sldMk cId="1915185041" sldId="259"/>
            <ac:spMk id="4" creationId="{E62F5492-DC15-CAEA-6D1A-4F3AE14A0D2D}"/>
          </ac:spMkLst>
        </pc:spChg>
        <pc:spChg chg="add mod">
          <ac:chgData name="Darrick Chua" userId="02ccb22a2c4d7060" providerId="LiveId" clId="{7A431069-289D-44E0-BE0E-900FB5C51A93}" dt="2025-03-20T01:40:08.436" v="5169" actId="1076"/>
          <ac:spMkLst>
            <pc:docMk/>
            <pc:sldMk cId="1915185041" sldId="259"/>
            <ac:spMk id="5" creationId="{ED6F42CA-94FB-779A-C7C8-B46B3BC66638}"/>
          </ac:spMkLst>
        </pc:spChg>
        <pc:spChg chg="add mod">
          <ac:chgData name="Darrick Chua" userId="02ccb22a2c4d7060" providerId="LiveId" clId="{7A431069-289D-44E0-BE0E-900FB5C51A93}" dt="2025-03-14T02:17:20.236" v="1996" actId="1076"/>
          <ac:spMkLst>
            <pc:docMk/>
            <pc:sldMk cId="1915185041" sldId="259"/>
            <ac:spMk id="8" creationId="{307CD0BD-4AA6-1F86-6C2D-ECA1AB53E473}"/>
          </ac:spMkLst>
        </pc:spChg>
        <pc:spChg chg="add del mod">
          <ac:chgData name="Darrick Chua" userId="02ccb22a2c4d7060" providerId="LiveId" clId="{7A431069-289D-44E0-BE0E-900FB5C51A93}" dt="2025-03-20T01:40:00.245" v="5167" actId="478"/>
          <ac:spMkLst>
            <pc:docMk/>
            <pc:sldMk cId="1915185041" sldId="259"/>
            <ac:spMk id="9" creationId="{5BD528AF-D9FC-6C89-E6B9-61AB19C33244}"/>
          </ac:spMkLst>
        </pc:spChg>
        <pc:spChg chg="add del mod ord">
          <ac:chgData name="Darrick Chua" userId="02ccb22a2c4d7060" providerId="LiveId" clId="{7A431069-289D-44E0-BE0E-900FB5C51A93}" dt="2025-03-19T08:40:42.399" v="4207" actId="478"/>
          <ac:spMkLst>
            <pc:docMk/>
            <pc:sldMk cId="1915185041" sldId="259"/>
            <ac:spMk id="10" creationId="{15AF6928-18B0-B19A-3820-2DA2ADBB3704}"/>
          </ac:spMkLst>
        </pc:spChg>
        <pc:spChg chg="add mod ord">
          <ac:chgData name="Darrick Chua" userId="02ccb22a2c4d7060" providerId="LiveId" clId="{7A431069-289D-44E0-BE0E-900FB5C51A93}" dt="2025-03-14T04:41:46.800" v="3271" actId="164"/>
          <ac:spMkLst>
            <pc:docMk/>
            <pc:sldMk cId="1915185041" sldId="259"/>
            <ac:spMk id="13" creationId="{EFFA1689-A2F6-6942-C477-80C86203F7C3}"/>
          </ac:spMkLst>
        </pc:spChg>
        <pc:grpChg chg="add mod ord">
          <ac:chgData name="Darrick Chua" userId="02ccb22a2c4d7060" providerId="LiveId" clId="{7A431069-289D-44E0-BE0E-900FB5C51A93}" dt="2025-03-14T04:42:01.867" v="3276" actId="167"/>
          <ac:grpSpMkLst>
            <pc:docMk/>
            <pc:sldMk cId="1915185041" sldId="259"/>
            <ac:grpSpMk id="19" creationId="{FA8A6797-DA72-5F1F-3E76-E04D260FE359}"/>
          </ac:grpSpMkLst>
        </pc:grpChg>
        <pc:picChg chg="mod">
          <ac:chgData name="Darrick Chua" userId="02ccb22a2c4d7060" providerId="LiveId" clId="{7A431069-289D-44E0-BE0E-900FB5C51A93}" dt="2025-03-17T14:36:30.039" v="3701" actId="14861"/>
          <ac:picMkLst>
            <pc:docMk/>
            <pc:sldMk cId="1915185041" sldId="259"/>
            <ac:picMk id="7" creationId="{28A94311-89AD-474C-CAE7-8C51FA155D6E}"/>
          </ac:picMkLst>
        </pc:picChg>
        <pc:picChg chg="add mod">
          <ac:chgData name="Darrick Chua" userId="02ccb22a2c4d7060" providerId="LiveId" clId="{7A431069-289D-44E0-BE0E-900FB5C51A93}" dt="2025-03-17T14:19:21.163" v="3673" actId="14861"/>
          <ac:picMkLst>
            <pc:docMk/>
            <pc:sldMk cId="1915185041" sldId="259"/>
            <ac:picMk id="18" creationId="{6B50FC33-3FC9-77B0-A7DB-CF8EE3936995}"/>
          </ac:picMkLst>
        </pc:picChg>
      </pc:sldChg>
      <pc:sldChg chg="modSp add del mod">
        <pc:chgData name="Darrick Chua" userId="02ccb22a2c4d7060" providerId="LiveId" clId="{7A431069-289D-44E0-BE0E-900FB5C51A93}" dt="2025-03-11T15:19:29.970" v="511" actId="47"/>
        <pc:sldMkLst>
          <pc:docMk/>
          <pc:sldMk cId="3677918945" sldId="259"/>
        </pc:sldMkLst>
      </pc:sldChg>
      <pc:sldChg chg="modSp add del mod">
        <pc:chgData name="Darrick Chua" userId="02ccb22a2c4d7060" providerId="LiveId" clId="{7A431069-289D-44E0-BE0E-900FB5C51A93}" dt="2025-03-11T15:01:12.218" v="339" actId="47"/>
        <pc:sldMkLst>
          <pc:docMk/>
          <pc:sldMk cId="3881393497" sldId="259"/>
        </pc:sldMkLst>
      </pc:sldChg>
      <pc:sldChg chg="modSp add del mod">
        <pc:chgData name="Darrick Chua" userId="02ccb22a2c4d7060" providerId="LiveId" clId="{7A431069-289D-44E0-BE0E-900FB5C51A93}" dt="2025-03-11T15:21:53.277" v="528" actId="47"/>
        <pc:sldMkLst>
          <pc:docMk/>
          <pc:sldMk cId="3989844256" sldId="259"/>
        </pc:sldMkLst>
      </pc:sldChg>
      <pc:sldChg chg="modSp add del mod">
        <pc:chgData name="Darrick Chua" userId="02ccb22a2c4d7060" providerId="LiveId" clId="{7A431069-289D-44E0-BE0E-900FB5C51A93}" dt="2025-03-11T15:19:32.478" v="512" actId="47"/>
        <pc:sldMkLst>
          <pc:docMk/>
          <pc:sldMk cId="513066207" sldId="260"/>
        </pc:sldMkLst>
      </pc:sldChg>
      <pc:sldChg chg="modSp add del mod">
        <pc:chgData name="Darrick Chua" userId="02ccb22a2c4d7060" providerId="LiveId" clId="{7A431069-289D-44E0-BE0E-900FB5C51A93}" dt="2025-03-11T15:21:52.221" v="527" actId="47"/>
        <pc:sldMkLst>
          <pc:docMk/>
          <pc:sldMk cId="3738713958" sldId="260"/>
        </pc:sldMkLst>
      </pc:sldChg>
      <pc:sldChg chg="modSp add del mod">
        <pc:chgData name="Darrick Chua" userId="02ccb22a2c4d7060" providerId="LiveId" clId="{7A431069-289D-44E0-BE0E-900FB5C51A93}" dt="2025-03-11T15:01:13.129" v="340" actId="47"/>
        <pc:sldMkLst>
          <pc:docMk/>
          <pc:sldMk cId="3750077557" sldId="260"/>
        </pc:sldMkLst>
      </pc:sldChg>
      <pc:sldChg chg="addSp delSp modSp add mod setBg modAnim">
        <pc:chgData name="Darrick Chua" userId="02ccb22a2c4d7060" providerId="LiveId" clId="{7A431069-289D-44E0-BE0E-900FB5C51A93}" dt="2025-03-20T02:13:35.724" v="5188" actId="20577"/>
        <pc:sldMkLst>
          <pc:docMk/>
          <pc:sldMk cId="4190248497" sldId="260"/>
        </pc:sldMkLst>
        <pc:spChg chg="add mod">
          <ac:chgData name="Darrick Chua" userId="02ccb22a2c4d7060" providerId="LiveId" clId="{7A431069-289D-44E0-BE0E-900FB5C51A93}" dt="2025-03-20T01:40:22.106" v="5173" actId="1076"/>
          <ac:spMkLst>
            <pc:docMk/>
            <pc:sldMk cId="4190248497" sldId="260"/>
            <ac:spMk id="2" creationId="{1AD37948-57E9-6378-8DF7-943B2AF64AF9}"/>
          </ac:spMkLst>
        </pc:spChg>
        <pc:spChg chg="add mod">
          <ac:chgData name="Darrick Chua" userId="02ccb22a2c4d7060" providerId="LiveId" clId="{7A431069-289D-44E0-BE0E-900FB5C51A93}" dt="2025-03-14T01:53:00.502" v="1339"/>
          <ac:spMkLst>
            <pc:docMk/>
            <pc:sldMk cId="4190248497" sldId="260"/>
            <ac:spMk id="3" creationId="{67EF6BA7-1977-54ED-95AB-42572A8294A2}"/>
          </ac:spMkLst>
        </pc:spChg>
        <pc:spChg chg="add mod">
          <ac:chgData name="Darrick Chua" userId="02ccb22a2c4d7060" providerId="LiveId" clId="{7A431069-289D-44E0-BE0E-900FB5C51A93}" dt="2025-03-14T01:53:00.502" v="1339"/>
          <ac:spMkLst>
            <pc:docMk/>
            <pc:sldMk cId="4190248497" sldId="260"/>
            <ac:spMk id="4" creationId="{90930946-C1D1-46E7-3D53-C5E43F98D5BD}"/>
          </ac:spMkLst>
        </pc:spChg>
        <pc:spChg chg="add mod ord">
          <ac:chgData name="Darrick Chua" userId="02ccb22a2c4d7060" providerId="LiveId" clId="{7A431069-289D-44E0-BE0E-900FB5C51A93}" dt="2025-03-14T02:17:44.997" v="2003" actId="167"/>
          <ac:spMkLst>
            <pc:docMk/>
            <pc:sldMk cId="4190248497" sldId="260"/>
            <ac:spMk id="8" creationId="{A89FBC65-3F80-52AD-B7BE-B2EE4751E36A}"/>
          </ac:spMkLst>
        </pc:spChg>
        <pc:spChg chg="add del mod ord">
          <ac:chgData name="Darrick Chua" userId="02ccb22a2c4d7060" providerId="LiveId" clId="{7A431069-289D-44E0-BE0E-900FB5C51A93}" dt="2025-03-20T01:40:13.021" v="5171" actId="478"/>
          <ac:spMkLst>
            <pc:docMk/>
            <pc:sldMk cId="4190248497" sldId="260"/>
            <ac:spMk id="9" creationId="{BEF9B35B-75E5-CB91-DBB6-5FF16527CC19}"/>
          </ac:spMkLst>
        </pc:spChg>
        <pc:spChg chg="add mod ord">
          <ac:chgData name="Darrick Chua" userId="02ccb22a2c4d7060" providerId="LiveId" clId="{7A431069-289D-44E0-BE0E-900FB5C51A93}" dt="2025-03-20T02:13:35.724" v="5188" actId="20577"/>
          <ac:spMkLst>
            <pc:docMk/>
            <pc:sldMk cId="4190248497" sldId="260"/>
            <ac:spMk id="10" creationId="{1660C137-AE3E-D077-4091-194299B3EB01}"/>
          </ac:spMkLst>
        </pc:spChg>
        <pc:spChg chg="mod">
          <ac:chgData name="Darrick Chua" userId="02ccb22a2c4d7060" providerId="LiveId" clId="{7A431069-289D-44E0-BE0E-900FB5C51A93}" dt="2025-03-14T09:14:58.641" v="3478"/>
          <ac:spMkLst>
            <pc:docMk/>
            <pc:sldMk cId="4190248497" sldId="260"/>
            <ac:spMk id="21" creationId="{942DD527-098B-B6E8-0645-4C4DBB99037C}"/>
          </ac:spMkLst>
        </pc:spChg>
        <pc:spChg chg="mod">
          <ac:chgData name="Darrick Chua" userId="02ccb22a2c4d7060" providerId="LiveId" clId="{7A431069-289D-44E0-BE0E-900FB5C51A93}" dt="2025-03-14T09:14:58.641" v="3478"/>
          <ac:spMkLst>
            <pc:docMk/>
            <pc:sldMk cId="4190248497" sldId="260"/>
            <ac:spMk id="22" creationId="{A8FE9D0D-3292-094B-A47D-53332037C26D}"/>
          </ac:spMkLst>
        </pc:spChg>
        <pc:spChg chg="mod">
          <ac:chgData name="Darrick Chua" userId="02ccb22a2c4d7060" providerId="LiveId" clId="{7A431069-289D-44E0-BE0E-900FB5C51A93}" dt="2025-03-14T09:14:58.641" v="3478"/>
          <ac:spMkLst>
            <pc:docMk/>
            <pc:sldMk cId="4190248497" sldId="260"/>
            <ac:spMk id="23" creationId="{E4DA7E7E-FC29-7C66-7D72-B441D624AFD8}"/>
          </ac:spMkLst>
        </pc:spChg>
        <pc:grpChg chg="add mod ord">
          <ac:chgData name="Darrick Chua" userId="02ccb22a2c4d7060" providerId="LiveId" clId="{7A431069-289D-44E0-BE0E-900FB5C51A93}" dt="2025-03-17T14:11:26.153" v="3655" actId="167"/>
          <ac:grpSpMkLst>
            <pc:docMk/>
            <pc:sldMk cId="4190248497" sldId="260"/>
            <ac:grpSpMk id="20" creationId="{5F195464-E56B-A9C9-31C3-57CD60359A4D}"/>
          </ac:grpSpMkLst>
        </pc:grpChg>
        <pc:picChg chg="mod">
          <ac:chgData name="Darrick Chua" userId="02ccb22a2c4d7060" providerId="LiveId" clId="{7A431069-289D-44E0-BE0E-900FB5C51A93}" dt="2025-03-17T14:08:46.379" v="3647" actId="1440"/>
          <ac:picMkLst>
            <pc:docMk/>
            <pc:sldMk cId="4190248497" sldId="260"/>
            <ac:picMk id="7" creationId="{65E9F05C-9A61-22E8-8261-B33311C27102}"/>
          </ac:picMkLst>
        </pc:picChg>
      </pc:sldChg>
      <pc:sldChg chg="modSp add del mod">
        <pc:chgData name="Darrick Chua" userId="02ccb22a2c4d7060" providerId="LiveId" clId="{7A431069-289D-44E0-BE0E-900FB5C51A93}" dt="2025-03-11T15:01:15.080" v="341" actId="47"/>
        <pc:sldMkLst>
          <pc:docMk/>
          <pc:sldMk cId="2787907552" sldId="261"/>
        </pc:sldMkLst>
      </pc:sldChg>
      <pc:sldChg chg="addSp delSp modSp add mod setBg modAnim">
        <pc:chgData name="Darrick Chua" userId="02ccb22a2c4d7060" providerId="LiveId" clId="{7A431069-289D-44E0-BE0E-900FB5C51A93}" dt="2025-03-19T07:11:39.434" v="3813"/>
        <pc:sldMkLst>
          <pc:docMk/>
          <pc:sldMk cId="3218613380" sldId="261"/>
        </pc:sldMkLst>
        <pc:spChg chg="add mod">
          <ac:chgData name="Darrick Chua" userId="02ccb22a2c4d7060" providerId="LiveId" clId="{7A431069-289D-44E0-BE0E-900FB5C51A93}" dt="2025-03-14T02:52:04.859" v="2195" actId="122"/>
          <ac:spMkLst>
            <pc:docMk/>
            <pc:sldMk cId="3218613380" sldId="261"/>
            <ac:spMk id="3" creationId="{2B3A866D-4257-01B1-2A6A-C39E326221AF}"/>
          </ac:spMkLst>
        </pc:spChg>
        <pc:spChg chg="add mod ord">
          <ac:chgData name="Darrick Chua" userId="02ccb22a2c4d7060" providerId="LiveId" clId="{7A431069-289D-44E0-BE0E-900FB5C51A93}" dt="2025-03-14T02:01:08.263" v="1424" actId="207"/>
          <ac:spMkLst>
            <pc:docMk/>
            <pc:sldMk cId="3218613380" sldId="261"/>
            <ac:spMk id="9" creationId="{0CB1DAE1-DA13-551D-1418-A0BCEDECC13B}"/>
          </ac:spMkLst>
        </pc:spChg>
        <pc:spChg chg="add mod">
          <ac:chgData name="Darrick Chua" userId="02ccb22a2c4d7060" providerId="LiveId" clId="{7A431069-289D-44E0-BE0E-900FB5C51A93}" dt="2025-03-14T01:53:01.430" v="1340"/>
          <ac:spMkLst>
            <pc:docMk/>
            <pc:sldMk cId="3218613380" sldId="261"/>
            <ac:spMk id="10" creationId="{5E12E07E-1C24-27AC-F26F-B73FED8BA359}"/>
          </ac:spMkLst>
        </pc:spChg>
        <pc:spChg chg="add mod ord">
          <ac:chgData name="Darrick Chua" userId="02ccb22a2c4d7060" providerId="LiveId" clId="{7A431069-289D-44E0-BE0E-900FB5C51A93}" dt="2025-03-14T02:01:10.918" v="1425" actId="207"/>
          <ac:spMkLst>
            <pc:docMk/>
            <pc:sldMk cId="3218613380" sldId="261"/>
            <ac:spMk id="11" creationId="{57938E3E-9F57-EEE8-C240-54ADFD431A2A}"/>
          </ac:spMkLst>
        </pc:spChg>
        <pc:spChg chg="add mod">
          <ac:chgData name="Darrick Chua" userId="02ccb22a2c4d7060" providerId="LiveId" clId="{7A431069-289D-44E0-BE0E-900FB5C51A93}" dt="2025-03-14T01:53:01.430" v="1340"/>
          <ac:spMkLst>
            <pc:docMk/>
            <pc:sldMk cId="3218613380" sldId="261"/>
            <ac:spMk id="14" creationId="{DAF95093-D5A7-313B-FFE8-607BAE5C7949}"/>
          </ac:spMkLst>
        </pc:spChg>
        <pc:spChg chg="add mod">
          <ac:chgData name="Darrick Chua" userId="02ccb22a2c4d7060" providerId="LiveId" clId="{7A431069-289D-44E0-BE0E-900FB5C51A93}" dt="2025-03-14T02:33:45.731" v="2120" actId="164"/>
          <ac:spMkLst>
            <pc:docMk/>
            <pc:sldMk cId="3218613380" sldId="261"/>
            <ac:spMk id="15" creationId="{77FEB44A-DFE4-5FFF-0D38-8A8AD3D680E9}"/>
          </ac:spMkLst>
        </pc:spChg>
        <pc:spChg chg="add mod">
          <ac:chgData name="Darrick Chua" userId="02ccb22a2c4d7060" providerId="LiveId" clId="{7A431069-289D-44E0-BE0E-900FB5C51A93}" dt="2025-03-14T02:33:56.389" v="2121" actId="164"/>
          <ac:spMkLst>
            <pc:docMk/>
            <pc:sldMk cId="3218613380" sldId="261"/>
            <ac:spMk id="16" creationId="{173E0AC3-263E-2889-0B41-0BEA4F20A708}"/>
          </ac:spMkLst>
        </pc:spChg>
        <pc:spChg chg="mod">
          <ac:chgData name="Darrick Chua" userId="02ccb22a2c4d7060" providerId="LiveId" clId="{7A431069-289D-44E0-BE0E-900FB5C51A93}" dt="2025-03-14T09:15:03.329" v="3480"/>
          <ac:spMkLst>
            <pc:docMk/>
            <pc:sldMk cId="3218613380" sldId="261"/>
            <ac:spMk id="25" creationId="{835F3FE7-0B28-E76B-FF41-E2A0DB41D8EA}"/>
          </ac:spMkLst>
        </pc:spChg>
        <pc:spChg chg="mod">
          <ac:chgData name="Darrick Chua" userId="02ccb22a2c4d7060" providerId="LiveId" clId="{7A431069-289D-44E0-BE0E-900FB5C51A93}" dt="2025-03-14T09:15:03.329" v="3480"/>
          <ac:spMkLst>
            <pc:docMk/>
            <pc:sldMk cId="3218613380" sldId="261"/>
            <ac:spMk id="26" creationId="{CF177C8E-1804-C70C-B65F-D525A96F7997}"/>
          </ac:spMkLst>
        </pc:spChg>
        <pc:spChg chg="mod">
          <ac:chgData name="Darrick Chua" userId="02ccb22a2c4d7060" providerId="LiveId" clId="{7A431069-289D-44E0-BE0E-900FB5C51A93}" dt="2025-03-14T09:15:03.329" v="3480"/>
          <ac:spMkLst>
            <pc:docMk/>
            <pc:sldMk cId="3218613380" sldId="261"/>
            <ac:spMk id="27" creationId="{CB579874-B300-BE2E-D00A-2CA772A4BD71}"/>
          </ac:spMkLst>
        </pc:spChg>
        <pc:grpChg chg="add mod">
          <ac:chgData name="Darrick Chua" userId="02ccb22a2c4d7060" providerId="LiveId" clId="{7A431069-289D-44E0-BE0E-900FB5C51A93}" dt="2025-03-14T02:33:45.731" v="2120" actId="164"/>
          <ac:grpSpMkLst>
            <pc:docMk/>
            <pc:sldMk cId="3218613380" sldId="261"/>
            <ac:grpSpMk id="12" creationId="{7F9D40AC-88A9-FD77-009A-3193501AE56E}"/>
          </ac:grpSpMkLst>
        </pc:grpChg>
        <pc:grpChg chg="add mod">
          <ac:chgData name="Darrick Chua" userId="02ccb22a2c4d7060" providerId="LiveId" clId="{7A431069-289D-44E0-BE0E-900FB5C51A93}" dt="2025-03-14T02:33:56.389" v="2121" actId="164"/>
          <ac:grpSpMkLst>
            <pc:docMk/>
            <pc:sldMk cId="3218613380" sldId="261"/>
            <ac:grpSpMk id="13" creationId="{B99F6EE6-52A7-99FB-9A2D-BC7397309C37}"/>
          </ac:grpSpMkLst>
        </pc:grpChg>
        <pc:grpChg chg="add mod">
          <ac:chgData name="Darrick Chua" userId="02ccb22a2c4d7060" providerId="LiveId" clId="{7A431069-289D-44E0-BE0E-900FB5C51A93}" dt="2025-03-14T02:33:45.731" v="2120" actId="164"/>
          <ac:grpSpMkLst>
            <pc:docMk/>
            <pc:sldMk cId="3218613380" sldId="261"/>
            <ac:grpSpMk id="17" creationId="{808E93C7-1722-2EB7-85C4-53DCDF8EF27C}"/>
          </ac:grpSpMkLst>
        </pc:grpChg>
        <pc:grpChg chg="add mod">
          <ac:chgData name="Darrick Chua" userId="02ccb22a2c4d7060" providerId="LiveId" clId="{7A431069-289D-44E0-BE0E-900FB5C51A93}" dt="2025-03-14T02:33:56.389" v="2121" actId="164"/>
          <ac:grpSpMkLst>
            <pc:docMk/>
            <pc:sldMk cId="3218613380" sldId="261"/>
            <ac:grpSpMk id="18" creationId="{D7217F8B-DCAA-90D2-EC85-6913F0ED6868}"/>
          </ac:grpSpMkLst>
        </pc:grpChg>
        <pc:grpChg chg="add mod ord">
          <ac:chgData name="Darrick Chua" userId="02ccb22a2c4d7060" providerId="LiveId" clId="{7A431069-289D-44E0-BE0E-900FB5C51A93}" dt="2025-03-17T14:11:19.206" v="3654" actId="167"/>
          <ac:grpSpMkLst>
            <pc:docMk/>
            <pc:sldMk cId="3218613380" sldId="261"/>
            <ac:grpSpMk id="24" creationId="{1759A27B-C5A7-1C32-3B89-565F12752B39}"/>
          </ac:grpSpMkLst>
        </pc:grpChg>
        <pc:picChg chg="add mod">
          <ac:chgData name="Darrick Chua" userId="02ccb22a2c4d7060" providerId="LiveId" clId="{7A431069-289D-44E0-BE0E-900FB5C51A93}" dt="2025-03-14T02:01:10.918" v="1425" actId="207"/>
          <ac:picMkLst>
            <pc:docMk/>
            <pc:sldMk cId="3218613380" sldId="261"/>
            <ac:picMk id="4" creationId="{54211AC2-8E8C-E283-1FAF-0D3BE7ABF13C}"/>
          </ac:picMkLst>
        </pc:picChg>
        <pc:picChg chg="mod">
          <ac:chgData name="Darrick Chua" userId="02ccb22a2c4d7060" providerId="LiveId" clId="{7A431069-289D-44E0-BE0E-900FB5C51A93}" dt="2025-03-17T14:09:18.517" v="3648" actId="1440"/>
          <ac:picMkLst>
            <pc:docMk/>
            <pc:sldMk cId="3218613380" sldId="261"/>
            <ac:picMk id="7" creationId="{1071273E-DB7E-DD25-05C2-02DAE3F7625B}"/>
          </ac:picMkLst>
        </pc:picChg>
        <pc:picChg chg="add mod">
          <ac:chgData name="Darrick Chua" userId="02ccb22a2c4d7060" providerId="LiveId" clId="{7A431069-289D-44E0-BE0E-900FB5C51A93}" dt="2025-03-14T02:01:08.263" v="1424" actId="207"/>
          <ac:picMkLst>
            <pc:docMk/>
            <pc:sldMk cId="3218613380" sldId="261"/>
            <ac:picMk id="8" creationId="{1F36E093-5230-7AFE-705A-2F824DD00787}"/>
          </ac:picMkLst>
        </pc:picChg>
      </pc:sldChg>
      <pc:sldChg chg="addSp delSp modSp add mod setBg modAnim">
        <pc:chgData name="Darrick Chua" userId="02ccb22a2c4d7060" providerId="LiveId" clId="{7A431069-289D-44E0-BE0E-900FB5C51A93}" dt="2025-03-20T04:16:06.058" v="5190" actId="1076"/>
        <pc:sldMkLst>
          <pc:docMk/>
          <pc:sldMk cId="3419259178" sldId="262"/>
        </pc:sldMkLst>
        <pc:spChg chg="mod ord">
          <ac:chgData name="Darrick Chua" userId="02ccb22a2c4d7060" providerId="LiveId" clId="{7A431069-289D-44E0-BE0E-900FB5C51A93}" dt="2025-03-20T01:25:34.850" v="5047" actId="20577"/>
          <ac:spMkLst>
            <pc:docMk/>
            <pc:sldMk cId="3419259178" sldId="262"/>
            <ac:spMk id="3" creationId="{C16FA398-A909-BDCA-89F9-FE56099081FE}"/>
          </ac:spMkLst>
        </pc:spChg>
        <pc:spChg chg="add mod">
          <ac:chgData name="Darrick Chua" userId="02ccb22a2c4d7060" providerId="LiveId" clId="{7A431069-289D-44E0-BE0E-900FB5C51A93}" dt="2025-03-14T01:53:02.323" v="1341"/>
          <ac:spMkLst>
            <pc:docMk/>
            <pc:sldMk cId="3419259178" sldId="262"/>
            <ac:spMk id="4" creationId="{E8D2D6BB-EC72-2182-C2C2-2BE41EC7D8D4}"/>
          </ac:spMkLst>
        </pc:spChg>
        <pc:spChg chg="add mod">
          <ac:chgData name="Darrick Chua" userId="02ccb22a2c4d7060" providerId="LiveId" clId="{7A431069-289D-44E0-BE0E-900FB5C51A93}" dt="2025-03-14T01:53:02.323" v="1341"/>
          <ac:spMkLst>
            <pc:docMk/>
            <pc:sldMk cId="3419259178" sldId="262"/>
            <ac:spMk id="9" creationId="{24D48F05-C301-10DE-64F1-55367BF179F2}"/>
          </ac:spMkLst>
        </pc:spChg>
        <pc:grpChg chg="add mod">
          <ac:chgData name="Darrick Chua" userId="02ccb22a2c4d7060" providerId="LiveId" clId="{7A431069-289D-44E0-BE0E-900FB5C51A93}" dt="2025-03-14T02:50:39.692" v="2162" actId="164"/>
          <ac:grpSpMkLst>
            <pc:docMk/>
            <pc:sldMk cId="3419259178" sldId="262"/>
            <ac:grpSpMk id="12" creationId="{F0A62116-E17F-FD83-9CF1-1B3C461C0465}"/>
          </ac:grpSpMkLst>
        </pc:grpChg>
        <pc:picChg chg="add mod">
          <ac:chgData name="Darrick Chua" userId="02ccb22a2c4d7060" providerId="LiveId" clId="{7A431069-289D-44E0-BE0E-900FB5C51A93}" dt="2025-03-18T01:23:03.710" v="3709"/>
          <ac:picMkLst>
            <pc:docMk/>
            <pc:sldMk cId="3419259178" sldId="262"/>
            <ac:picMk id="5" creationId="{9C1BD56E-AAD9-5A62-ACEB-051616A3E5D1}"/>
          </ac:picMkLst>
        </pc:picChg>
        <pc:picChg chg="mod">
          <ac:chgData name="Darrick Chua" userId="02ccb22a2c4d7060" providerId="LiveId" clId="{7A431069-289D-44E0-BE0E-900FB5C51A93}" dt="2025-03-20T04:16:06.058" v="5190" actId="1076"/>
          <ac:picMkLst>
            <pc:docMk/>
            <pc:sldMk cId="3419259178" sldId="262"/>
            <ac:picMk id="7" creationId="{9E450655-4C2D-DA40-A58A-F66B39FC403E}"/>
          </ac:picMkLst>
        </pc:picChg>
        <pc:picChg chg="add mod">
          <ac:chgData name="Darrick Chua" userId="02ccb22a2c4d7060" providerId="LiveId" clId="{7A431069-289D-44E0-BE0E-900FB5C51A93}" dt="2025-03-20T01:25:17.544" v="5018" actId="1035"/>
          <ac:picMkLst>
            <pc:docMk/>
            <pc:sldMk cId="3419259178" sldId="262"/>
            <ac:picMk id="11" creationId="{E3073839-A0B1-405F-78F2-FDE99DEFE5FC}"/>
          </ac:picMkLst>
        </pc:picChg>
      </pc:sldChg>
      <pc:sldChg chg="addSp delSp modSp add mod setBg delAnim modAnim">
        <pc:chgData name="Darrick Chua" userId="02ccb22a2c4d7060" providerId="LiveId" clId="{7A431069-289D-44E0-BE0E-900FB5C51A93}" dt="2025-03-19T07:11:39.434" v="3813"/>
        <pc:sldMkLst>
          <pc:docMk/>
          <pc:sldMk cId="2410692581" sldId="263"/>
        </pc:sldMkLst>
        <pc:spChg chg="add mod topLvl">
          <ac:chgData name="Darrick Chua" userId="02ccb22a2c4d7060" providerId="LiveId" clId="{7A431069-289D-44E0-BE0E-900FB5C51A93}" dt="2025-03-17T13:51:58.610" v="3541" actId="2085"/>
          <ac:spMkLst>
            <pc:docMk/>
            <pc:sldMk cId="2410692581" sldId="263"/>
            <ac:spMk id="4" creationId="{CE5ADB52-0F18-7D41-A1CE-4A0BE9D59EB5}"/>
          </ac:spMkLst>
        </pc:spChg>
        <pc:picChg chg="mod">
          <ac:chgData name="Darrick Chua" userId="02ccb22a2c4d7060" providerId="LiveId" clId="{7A431069-289D-44E0-BE0E-900FB5C51A93}" dt="2025-03-17T14:36:38.171" v="3702" actId="14861"/>
          <ac:picMkLst>
            <pc:docMk/>
            <pc:sldMk cId="2410692581" sldId="263"/>
            <ac:picMk id="7" creationId="{09936285-C780-2838-8847-BDBCE2E5B2D0}"/>
          </ac:picMkLst>
        </pc:picChg>
      </pc:sldChg>
      <pc:sldChg chg="addSp delSp modSp add mod modTransition">
        <pc:chgData name="Darrick Chua" userId="02ccb22a2c4d7060" providerId="LiveId" clId="{7A431069-289D-44E0-BE0E-900FB5C51A93}" dt="2025-03-20T04:23:50.212" v="5238"/>
        <pc:sldMkLst>
          <pc:docMk/>
          <pc:sldMk cId="2662101314" sldId="264"/>
        </pc:sldMkLst>
        <pc:spChg chg="mod topLvl">
          <ac:chgData name="Darrick Chua" userId="02ccb22a2c4d7060" providerId="LiveId" clId="{7A431069-289D-44E0-BE0E-900FB5C51A93}" dt="2025-03-20T01:28:11.070" v="5072" actId="255"/>
          <ac:spMkLst>
            <pc:docMk/>
            <pc:sldMk cId="2662101314" sldId="264"/>
            <ac:spMk id="3" creationId="{5BB2CC03-A42C-1F13-1895-4438F03F1531}"/>
          </ac:spMkLst>
        </pc:spChg>
        <pc:grpChg chg="del">
          <ac:chgData name="Darrick Chua" userId="02ccb22a2c4d7060" providerId="LiveId" clId="{7A431069-289D-44E0-BE0E-900FB5C51A93}" dt="2025-03-20T01:14:09.750" v="4210" actId="478"/>
          <ac:grpSpMkLst>
            <pc:docMk/>
            <pc:sldMk cId="2662101314" sldId="264"/>
            <ac:grpSpMk id="12" creationId="{36D6B6B9-BB45-CC2F-82A3-A094E6EA4090}"/>
          </ac:grpSpMkLst>
        </pc:grpChg>
        <pc:graphicFrameChg chg="add mod modGraphic">
          <ac:chgData name="Darrick Chua" userId="02ccb22a2c4d7060" providerId="LiveId" clId="{7A431069-289D-44E0-BE0E-900FB5C51A93}" dt="2025-03-20T01:32:43.923" v="5120" actId="12100"/>
          <ac:graphicFrameMkLst>
            <pc:docMk/>
            <pc:sldMk cId="2662101314" sldId="264"/>
            <ac:graphicFrameMk id="2" creationId="{C3E55DE2-BC82-1638-9C69-4FCC36BB8BCA}"/>
          </ac:graphicFrameMkLst>
        </pc:graphicFrameChg>
        <pc:picChg chg="del">
          <ac:chgData name="Darrick Chua" userId="02ccb22a2c4d7060" providerId="LiveId" clId="{7A431069-289D-44E0-BE0E-900FB5C51A93}" dt="2025-03-20T01:14:11.586" v="4211" actId="478"/>
          <ac:picMkLst>
            <pc:docMk/>
            <pc:sldMk cId="2662101314" sldId="264"/>
            <ac:picMk id="5" creationId="{56BB1A4C-4283-49DF-2731-8F88CFB1B672}"/>
          </ac:picMkLst>
        </pc:picChg>
        <pc:picChg chg="mod">
          <ac:chgData name="Darrick Chua" userId="02ccb22a2c4d7060" providerId="LiveId" clId="{7A431069-289D-44E0-BE0E-900FB5C51A93}" dt="2025-03-20T01:33:46.104" v="5124" actId="1076"/>
          <ac:picMkLst>
            <pc:docMk/>
            <pc:sldMk cId="2662101314" sldId="264"/>
            <ac:picMk id="7" creationId="{25538A41-E8ED-3A90-2148-C5C969F1D021}"/>
          </ac:picMkLst>
        </pc:picChg>
        <pc:picChg chg="del topLvl">
          <ac:chgData name="Darrick Chua" userId="02ccb22a2c4d7060" providerId="LiveId" clId="{7A431069-289D-44E0-BE0E-900FB5C51A93}" dt="2025-03-20T01:14:09.750" v="4210" actId="478"/>
          <ac:picMkLst>
            <pc:docMk/>
            <pc:sldMk cId="2662101314" sldId="264"/>
            <ac:picMk id="11" creationId="{8FCDEFDC-5645-CEDA-10A9-724894035A7E}"/>
          </ac:picMkLst>
        </pc:picChg>
      </pc:sldChg>
      <pc:sldChg chg="addSp delSp modSp add del mod modAnim">
        <pc:chgData name="Darrick Chua" userId="02ccb22a2c4d7060" providerId="LiveId" clId="{7A431069-289D-44E0-BE0E-900FB5C51A93}" dt="2025-03-19T07:53:23.631" v="4116" actId="2696"/>
        <pc:sldMkLst>
          <pc:docMk/>
          <pc:sldMk cId="3271599873" sldId="264"/>
        </pc:sldMkLst>
        <pc:spChg chg="mod topLvl">
          <ac:chgData name="Darrick Chua" userId="02ccb22a2c4d7060" providerId="LiveId" clId="{7A431069-289D-44E0-BE0E-900FB5C51A93}" dt="2025-03-19T07:12:15.498" v="3817" actId="6549"/>
          <ac:spMkLst>
            <pc:docMk/>
            <pc:sldMk cId="3271599873" sldId="264"/>
            <ac:spMk id="3" creationId="{45F917C1-5AE4-09A9-D1E9-B1AC06C8042F}"/>
          </ac:spMkLst>
        </pc:spChg>
        <pc:grpChg chg="del">
          <ac:chgData name="Darrick Chua" userId="02ccb22a2c4d7060" providerId="LiveId" clId="{7A431069-289D-44E0-BE0E-900FB5C51A93}" dt="2025-03-19T07:12:09.689" v="3815" actId="478"/>
          <ac:grpSpMkLst>
            <pc:docMk/>
            <pc:sldMk cId="3271599873" sldId="264"/>
            <ac:grpSpMk id="12" creationId="{F6ED9EE0-B702-997E-CE63-42AEB7C7D963}"/>
          </ac:grpSpMkLst>
        </pc:grpChg>
        <pc:graphicFrameChg chg="add del mod modGraphic">
          <ac:chgData name="Darrick Chua" userId="02ccb22a2c4d7060" providerId="LiveId" clId="{7A431069-289D-44E0-BE0E-900FB5C51A93}" dt="2025-03-19T07:14:55.209" v="3820" actId="478"/>
          <ac:graphicFrameMkLst>
            <pc:docMk/>
            <pc:sldMk cId="3271599873" sldId="264"/>
            <ac:graphicFrameMk id="2" creationId="{971D9376-D31E-11CA-A4F9-BCCF55136BFF}"/>
          </ac:graphicFrameMkLst>
        </pc:graphicFrameChg>
        <pc:graphicFrameChg chg="add del modGraphic">
          <ac:chgData name="Darrick Chua" userId="02ccb22a2c4d7060" providerId="LiveId" clId="{7A431069-289D-44E0-BE0E-900FB5C51A93}" dt="2025-03-19T07:15:32.648" v="3822" actId="1032"/>
          <ac:graphicFrameMkLst>
            <pc:docMk/>
            <pc:sldMk cId="3271599873" sldId="264"/>
            <ac:graphicFrameMk id="6" creationId="{96C53125-2486-4B16-C8FB-C23E0CD4CA72}"/>
          </ac:graphicFrameMkLst>
        </pc:graphicFrameChg>
        <pc:graphicFrameChg chg="add del modGraphic">
          <ac:chgData name="Darrick Chua" userId="02ccb22a2c4d7060" providerId="LiveId" clId="{7A431069-289D-44E0-BE0E-900FB5C51A93}" dt="2025-03-19T07:38:31.574" v="3824" actId="478"/>
          <ac:graphicFrameMkLst>
            <pc:docMk/>
            <pc:sldMk cId="3271599873" sldId="264"/>
            <ac:graphicFrameMk id="8" creationId="{8CCFFCC2-72D0-70A1-6179-C5559392DB8C}"/>
          </ac:graphicFrameMkLst>
        </pc:graphicFrameChg>
        <pc:graphicFrameChg chg="add mod modGraphic">
          <ac:chgData name="Darrick Chua" userId="02ccb22a2c4d7060" providerId="LiveId" clId="{7A431069-289D-44E0-BE0E-900FB5C51A93}" dt="2025-03-19T07:48:16.496" v="4090" actId="12100"/>
          <ac:graphicFrameMkLst>
            <pc:docMk/>
            <pc:sldMk cId="3271599873" sldId="264"/>
            <ac:graphicFrameMk id="10" creationId="{0586D149-9382-B9C7-2CBB-FAB2AD960718}"/>
          </ac:graphicFrameMkLst>
        </pc:graphicFrameChg>
        <pc:picChg chg="del">
          <ac:chgData name="Darrick Chua" userId="02ccb22a2c4d7060" providerId="LiveId" clId="{7A431069-289D-44E0-BE0E-900FB5C51A93}" dt="2025-03-19T07:12:11.020" v="3816" actId="478"/>
          <ac:picMkLst>
            <pc:docMk/>
            <pc:sldMk cId="3271599873" sldId="264"/>
            <ac:picMk id="5" creationId="{CD765A1B-576F-C1D7-9AD3-67DF44DF9D64}"/>
          </ac:picMkLst>
        </pc:picChg>
        <pc:picChg chg="del topLvl">
          <ac:chgData name="Darrick Chua" userId="02ccb22a2c4d7060" providerId="LiveId" clId="{7A431069-289D-44E0-BE0E-900FB5C51A93}" dt="2025-03-19T07:12:09.689" v="3815" actId="478"/>
          <ac:picMkLst>
            <pc:docMk/>
            <pc:sldMk cId="3271599873" sldId="264"/>
            <ac:picMk id="11" creationId="{A44108D2-E836-6E2C-284F-6FDF5CC26A0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611B3B-08C2-4821-9B18-557D633C4BAB}" type="doc">
      <dgm:prSet loTypeId="urn:microsoft.com/office/officeart/2009/3/layout/PhasedProcess" loCatId="process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SG"/>
        </a:p>
      </dgm:t>
    </dgm:pt>
    <dgm:pt modelId="{32E75824-691B-402A-ABC5-A0A843327102}">
      <dgm:prSet phldrT="[Text]"/>
      <dgm:spPr/>
      <dgm:t>
        <a:bodyPr/>
        <a:lstStyle/>
        <a:p>
          <a:r>
            <a:rPr lang="en-US" dirty="0">
              <a:latin typeface="Impact" panose="020B0806030902050204" pitchFamily="34" charset="0"/>
            </a:rPr>
            <a:t>Data Source &amp; Cleanup</a:t>
          </a:r>
          <a:endParaRPr lang="en-SG" dirty="0">
            <a:latin typeface="Impact" panose="020B0806030902050204" pitchFamily="34" charset="0"/>
          </a:endParaRPr>
        </a:p>
      </dgm:t>
    </dgm:pt>
    <dgm:pt modelId="{241AC024-EF6C-43D3-885E-1BA5DB3D1FEC}" type="parTrans" cxnId="{D36EED99-310E-4995-89A8-3193E32AF6B9}">
      <dgm:prSet/>
      <dgm:spPr/>
      <dgm:t>
        <a:bodyPr/>
        <a:lstStyle/>
        <a:p>
          <a:endParaRPr lang="en-SG"/>
        </a:p>
      </dgm:t>
    </dgm:pt>
    <dgm:pt modelId="{0169D84F-AE7D-49E5-A1C0-6EB55FEE5BD6}" type="sibTrans" cxnId="{D36EED99-310E-4995-89A8-3193E32AF6B9}">
      <dgm:prSet/>
      <dgm:spPr/>
      <dgm:t>
        <a:bodyPr/>
        <a:lstStyle/>
        <a:p>
          <a:endParaRPr lang="en-SG"/>
        </a:p>
      </dgm:t>
    </dgm:pt>
    <dgm:pt modelId="{887E5CAC-10A9-4CA4-82DB-DAB76C4CAB00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Either NUFORC or Kaggle datasets in .csv format</a:t>
          </a:r>
          <a:endParaRPr lang="en-SG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7CE21D-568B-4CB8-B175-665508C3FB10}" type="parTrans" cxnId="{5682D3A2-FEF9-46BC-886A-666A87DFAE60}">
      <dgm:prSet/>
      <dgm:spPr/>
      <dgm:t>
        <a:bodyPr/>
        <a:lstStyle/>
        <a:p>
          <a:endParaRPr lang="en-SG"/>
        </a:p>
      </dgm:t>
    </dgm:pt>
    <dgm:pt modelId="{84600940-B82E-4939-886B-72CAB2FAFB7B}" type="sibTrans" cxnId="{5682D3A2-FEF9-46BC-886A-666A87DFAE60}">
      <dgm:prSet/>
      <dgm:spPr/>
      <dgm:t>
        <a:bodyPr/>
        <a:lstStyle/>
        <a:p>
          <a:endParaRPr lang="en-SG"/>
        </a:p>
      </dgm:t>
    </dgm:pt>
    <dgm:pt modelId="{7C739468-0D58-4D5F-BA5E-08D13B56E3C8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Formatting and EDA in Python or Excel or Power BI</a:t>
          </a:r>
          <a:endParaRPr lang="en-SG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C17CE72-234B-451C-BB7B-4F351CA2EA32}" type="parTrans" cxnId="{A3E1B671-A6DE-4F2A-972E-B9774FAF283D}">
      <dgm:prSet/>
      <dgm:spPr/>
      <dgm:t>
        <a:bodyPr/>
        <a:lstStyle/>
        <a:p>
          <a:endParaRPr lang="en-SG"/>
        </a:p>
      </dgm:t>
    </dgm:pt>
    <dgm:pt modelId="{F05E162D-838F-4F0C-90DE-DB165F74CB6D}" type="sibTrans" cxnId="{A3E1B671-A6DE-4F2A-972E-B9774FAF283D}">
      <dgm:prSet/>
      <dgm:spPr/>
      <dgm:t>
        <a:bodyPr/>
        <a:lstStyle/>
        <a:p>
          <a:endParaRPr lang="en-SG"/>
        </a:p>
      </dgm:t>
    </dgm:pt>
    <dgm:pt modelId="{E0A97429-B179-452D-B0AA-22B97B2A1C8A}">
      <dgm:prSet phldrT="[Text]"/>
      <dgm:spPr/>
      <dgm:t>
        <a:bodyPr/>
        <a:lstStyle/>
        <a:p>
          <a:r>
            <a:rPr lang="en-US" dirty="0">
              <a:latin typeface="Impact" panose="020B0806030902050204" pitchFamily="34" charset="0"/>
            </a:rPr>
            <a:t>Data Analysis &amp; Charts</a:t>
          </a:r>
          <a:endParaRPr lang="en-SG" dirty="0">
            <a:latin typeface="Impact" panose="020B0806030902050204" pitchFamily="34" charset="0"/>
          </a:endParaRPr>
        </a:p>
      </dgm:t>
    </dgm:pt>
    <dgm:pt modelId="{10120C0D-D118-4FFA-89D9-8220221AC15B}" type="parTrans" cxnId="{9729A312-CA55-41AD-BE91-C58674F6A52C}">
      <dgm:prSet/>
      <dgm:spPr/>
      <dgm:t>
        <a:bodyPr/>
        <a:lstStyle/>
        <a:p>
          <a:endParaRPr lang="en-SG"/>
        </a:p>
      </dgm:t>
    </dgm:pt>
    <dgm:pt modelId="{9B80EEA4-C986-4679-9F57-680AE67E97D3}" type="sibTrans" cxnId="{9729A312-CA55-41AD-BE91-C58674F6A52C}">
      <dgm:prSet/>
      <dgm:spPr/>
      <dgm:t>
        <a:bodyPr/>
        <a:lstStyle/>
        <a:p>
          <a:endParaRPr lang="en-SG"/>
        </a:p>
      </dgm:t>
    </dgm:pt>
    <dgm:pt modelId="{D2BEADCF-B81A-496D-AA58-2029820CEB14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Export to Excel or Power BI</a:t>
          </a:r>
          <a:endParaRPr lang="en-SG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A9DF9B0-2609-48A2-80C1-DB9FC004F79B}" type="parTrans" cxnId="{765D3984-3385-48D2-879C-4E78DA7B22E5}">
      <dgm:prSet/>
      <dgm:spPr/>
      <dgm:t>
        <a:bodyPr/>
        <a:lstStyle/>
        <a:p>
          <a:endParaRPr lang="en-SG"/>
        </a:p>
      </dgm:t>
    </dgm:pt>
    <dgm:pt modelId="{6EF5F71D-E480-42D3-925A-2417D69C0DA4}" type="sibTrans" cxnId="{765D3984-3385-48D2-879C-4E78DA7B22E5}">
      <dgm:prSet/>
      <dgm:spPr/>
      <dgm:t>
        <a:bodyPr/>
        <a:lstStyle/>
        <a:p>
          <a:endParaRPr lang="en-SG"/>
        </a:p>
      </dgm:t>
    </dgm:pt>
    <dgm:pt modelId="{A1DE0387-EF38-4F0F-922F-FACBE3AC3114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Narrow down to country with highest number of sightings, further deep-dive by states/locations</a:t>
          </a:r>
          <a:endParaRPr lang="en-SG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1EB56B-8CD0-4F5D-841F-3AD4E17BCFBA}" type="parTrans" cxnId="{17FF5771-77DD-481F-ABD8-A62764D9B034}">
      <dgm:prSet/>
      <dgm:spPr/>
      <dgm:t>
        <a:bodyPr/>
        <a:lstStyle/>
        <a:p>
          <a:endParaRPr lang="en-SG"/>
        </a:p>
      </dgm:t>
    </dgm:pt>
    <dgm:pt modelId="{66DB28CE-2643-4F85-B965-F1C576E1A242}" type="sibTrans" cxnId="{17FF5771-77DD-481F-ABD8-A62764D9B034}">
      <dgm:prSet/>
      <dgm:spPr/>
      <dgm:t>
        <a:bodyPr/>
        <a:lstStyle/>
        <a:p>
          <a:endParaRPr lang="en-SG"/>
        </a:p>
      </dgm:t>
    </dgm:pt>
    <dgm:pt modelId="{70340671-4E47-4BBA-A640-F5D6DFCB931C}">
      <dgm:prSet phldrT="[Text]"/>
      <dgm:spPr/>
      <dgm:t>
        <a:bodyPr/>
        <a:lstStyle/>
        <a:p>
          <a:r>
            <a:rPr lang="en-US" dirty="0">
              <a:latin typeface="Impact" panose="020B0806030902050204" pitchFamily="34" charset="0"/>
            </a:rPr>
            <a:t>Predictive Model</a:t>
          </a:r>
          <a:endParaRPr lang="en-SG" dirty="0">
            <a:latin typeface="Impact" panose="020B0806030902050204" pitchFamily="34" charset="0"/>
          </a:endParaRPr>
        </a:p>
      </dgm:t>
    </dgm:pt>
    <dgm:pt modelId="{BF9DD862-3A5E-43BF-8F40-56FF684F1B87}" type="parTrans" cxnId="{48CF5713-DA31-40B9-895F-24519A163FFF}">
      <dgm:prSet/>
      <dgm:spPr/>
      <dgm:t>
        <a:bodyPr/>
        <a:lstStyle/>
        <a:p>
          <a:endParaRPr lang="en-SG"/>
        </a:p>
      </dgm:t>
    </dgm:pt>
    <dgm:pt modelId="{FC18FBB2-A036-4075-87B0-565B14B13F6E}" type="sibTrans" cxnId="{48CF5713-DA31-40B9-895F-24519A163FFF}">
      <dgm:prSet/>
      <dgm:spPr/>
      <dgm:t>
        <a:bodyPr/>
        <a:lstStyle/>
        <a:p>
          <a:endParaRPr lang="en-SG"/>
        </a:p>
      </dgm:t>
    </dgm:pt>
    <dgm:pt modelId="{A75BF786-D73B-4027-A1DF-8E1D6377E1EF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Time Series (ARIMA)</a:t>
          </a:r>
          <a:endParaRPr lang="en-SG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8918E12-615B-4ADA-90AB-71DACCA7C78E}" type="parTrans" cxnId="{DCF81BCC-5AD4-4D91-9460-188FCBBE5F08}">
      <dgm:prSet/>
      <dgm:spPr/>
      <dgm:t>
        <a:bodyPr/>
        <a:lstStyle/>
        <a:p>
          <a:endParaRPr lang="en-SG"/>
        </a:p>
      </dgm:t>
    </dgm:pt>
    <dgm:pt modelId="{C222E149-26EA-4C40-85B5-FB4D8090BF83}" type="sibTrans" cxnId="{DCF81BCC-5AD4-4D91-9460-188FCBBE5F08}">
      <dgm:prSet/>
      <dgm:spPr/>
      <dgm:t>
        <a:bodyPr/>
        <a:lstStyle/>
        <a:p>
          <a:endParaRPr lang="en-SG"/>
        </a:p>
      </dgm:t>
    </dgm:pt>
    <dgm:pt modelId="{78481FB9-C20C-40B2-8F87-C701F9C153A6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Y-axis = Number of Sightings per month in focused country</a:t>
          </a:r>
          <a:endParaRPr lang="en-SG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D026DE3-9CD2-4886-A05F-BCF907F981D3}" type="parTrans" cxnId="{09CC9871-47DD-4052-8908-1B0537F38784}">
      <dgm:prSet/>
      <dgm:spPr/>
      <dgm:t>
        <a:bodyPr/>
        <a:lstStyle/>
        <a:p>
          <a:endParaRPr lang="en-SG"/>
        </a:p>
      </dgm:t>
    </dgm:pt>
    <dgm:pt modelId="{43DDF2DC-5D63-425E-A9A2-CC6E2BC0C69C}" type="sibTrans" cxnId="{09CC9871-47DD-4052-8908-1B0537F38784}">
      <dgm:prSet/>
      <dgm:spPr/>
      <dgm:t>
        <a:bodyPr/>
        <a:lstStyle/>
        <a:p>
          <a:endParaRPr lang="en-SG"/>
        </a:p>
      </dgm:t>
    </dgm:pt>
    <dgm:pt modelId="{76EBB237-225E-4A40-97BA-8D33D188D975}" type="pres">
      <dgm:prSet presAssocID="{94611B3B-08C2-4821-9B18-557D633C4BAB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CE3F5849-89A4-45C3-B5FD-1E86388F96F4}" type="pres">
      <dgm:prSet presAssocID="{94611B3B-08C2-4821-9B18-557D633C4BAB}" presName="arc1" presStyleLbl="node1" presStyleIdx="0" presStyleCnt="4"/>
      <dgm:spPr/>
    </dgm:pt>
    <dgm:pt modelId="{33A2CBA2-C884-4509-8F2A-35AE7A76789C}" type="pres">
      <dgm:prSet presAssocID="{94611B3B-08C2-4821-9B18-557D633C4BAB}" presName="arc3" presStyleLbl="node1" presStyleIdx="1" presStyleCnt="4"/>
      <dgm:spPr/>
    </dgm:pt>
    <dgm:pt modelId="{ECF31DFA-9A74-4008-83FC-63E9BC9DC67A}" type="pres">
      <dgm:prSet presAssocID="{94611B3B-08C2-4821-9B18-557D633C4BAB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65D9E824-E23E-4624-99A9-67A2563BF40E}" type="pres">
      <dgm:prSet presAssocID="{94611B3B-08C2-4821-9B18-557D633C4BAB}" presName="arc2" presStyleLbl="node1" presStyleIdx="2" presStyleCnt="4"/>
      <dgm:spPr/>
    </dgm:pt>
    <dgm:pt modelId="{07D4FF42-E371-4D56-8AB1-A288B16E2A87}" type="pres">
      <dgm:prSet presAssocID="{94611B3B-08C2-4821-9B18-557D633C4BAB}" presName="arc4" presStyleLbl="node1" presStyleIdx="3" presStyleCnt="4"/>
      <dgm:spPr/>
    </dgm:pt>
    <dgm:pt modelId="{59A7F3A1-A5F0-41BA-8AEB-9DFFBBACAB17}" type="pres">
      <dgm:prSet presAssocID="{94611B3B-08C2-4821-9B18-557D633C4BAB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F90DDBE3-7071-437E-BCEE-441A0491879D}" type="pres">
      <dgm:prSet presAssocID="{94611B3B-08C2-4821-9B18-557D633C4BAB}" presName="middleComposite" presStyleCnt="0"/>
      <dgm:spPr/>
    </dgm:pt>
    <dgm:pt modelId="{1789EED0-013E-4C88-883B-4555D7E04AE5}" type="pres">
      <dgm:prSet presAssocID="{D2BEADCF-B81A-496D-AA58-2029820CEB14}" presName="circ1" presStyleLbl="vennNode1" presStyleIdx="0" presStyleCnt="7"/>
      <dgm:spPr/>
    </dgm:pt>
    <dgm:pt modelId="{B0B927FB-02E6-40DC-B795-ADB16675381D}" type="pres">
      <dgm:prSet presAssocID="{D2BEADCF-B81A-496D-AA58-2029820CEB14}" presName="circ1Tx" presStyleLbl="revTx" presStyleIdx="1" presStyleCnt="3">
        <dgm:presLayoutVars>
          <dgm:chMax val="0"/>
          <dgm:chPref val="0"/>
        </dgm:presLayoutVars>
      </dgm:prSet>
      <dgm:spPr/>
    </dgm:pt>
    <dgm:pt modelId="{25730124-DBA6-499A-BD02-024BFE66DF58}" type="pres">
      <dgm:prSet presAssocID="{A1DE0387-EF38-4F0F-922F-FACBE3AC3114}" presName="circ2" presStyleLbl="vennNode1" presStyleIdx="1" presStyleCnt="7"/>
      <dgm:spPr/>
    </dgm:pt>
    <dgm:pt modelId="{2CE83D98-C6DE-4E86-8F5B-628A147D2E68}" type="pres">
      <dgm:prSet presAssocID="{A1DE0387-EF38-4F0F-922F-FACBE3AC3114}" presName="circ2Tx" presStyleLbl="revTx" presStyleIdx="1" presStyleCnt="3">
        <dgm:presLayoutVars>
          <dgm:chMax val="0"/>
          <dgm:chPref val="0"/>
        </dgm:presLayoutVars>
      </dgm:prSet>
      <dgm:spPr/>
    </dgm:pt>
    <dgm:pt modelId="{DAE7F860-4925-4CAD-989D-A982AC5438F1}" type="pres">
      <dgm:prSet presAssocID="{94611B3B-08C2-4821-9B18-557D633C4BAB}" presName="leftComposite" presStyleCnt="0"/>
      <dgm:spPr/>
    </dgm:pt>
    <dgm:pt modelId="{AF025331-5ACC-4528-B8E9-5C986D592968}" type="pres">
      <dgm:prSet presAssocID="{887E5CAC-10A9-4CA4-82DB-DAB76C4CAB00}" presName="childText1_1" presStyleLbl="vennNode1" presStyleIdx="2" presStyleCnt="7">
        <dgm:presLayoutVars>
          <dgm:chMax val="0"/>
          <dgm:chPref val="0"/>
        </dgm:presLayoutVars>
      </dgm:prSet>
      <dgm:spPr/>
    </dgm:pt>
    <dgm:pt modelId="{07286796-A2EB-4A2C-AE1B-3A5E1CE8ED96}" type="pres">
      <dgm:prSet presAssocID="{887E5CAC-10A9-4CA4-82DB-DAB76C4CAB00}" presName="ellipse1" presStyleLbl="vennNode1" presStyleIdx="3" presStyleCnt="7"/>
      <dgm:spPr/>
    </dgm:pt>
    <dgm:pt modelId="{7A25CA28-F1CE-4E03-81C8-B55C17F68839}" type="pres">
      <dgm:prSet presAssocID="{887E5CAC-10A9-4CA4-82DB-DAB76C4CAB00}" presName="ellipse2" presStyleLbl="vennNode1" presStyleIdx="4" presStyleCnt="7"/>
      <dgm:spPr/>
    </dgm:pt>
    <dgm:pt modelId="{B17F52E8-8FC1-4D56-9529-ECA553CEBBDE}" type="pres">
      <dgm:prSet presAssocID="{7C739468-0D58-4D5F-BA5E-08D13B56E3C8}" presName="childText1_2" presStyleLbl="vennNode1" presStyleIdx="5" presStyleCnt="7">
        <dgm:presLayoutVars>
          <dgm:chMax val="0"/>
          <dgm:chPref val="0"/>
        </dgm:presLayoutVars>
      </dgm:prSet>
      <dgm:spPr/>
    </dgm:pt>
    <dgm:pt modelId="{31A6EBFD-0B54-4022-A80F-D824C1DC79AC}" type="pres">
      <dgm:prSet presAssocID="{7C739468-0D58-4D5F-BA5E-08D13B56E3C8}" presName="ellipse3" presStyleLbl="vennNode1" presStyleIdx="6" presStyleCnt="7"/>
      <dgm:spPr/>
    </dgm:pt>
    <dgm:pt modelId="{516B1600-75F3-4705-8994-EE4AED43E687}" type="pres">
      <dgm:prSet presAssocID="{94611B3B-08C2-4821-9B18-557D633C4BAB}" presName="rightChild" presStyleLbl="node2" presStyleIdx="0" presStyleCnt="1">
        <dgm:presLayoutVars>
          <dgm:chMax val="0"/>
          <dgm:chPref val="0"/>
        </dgm:presLayoutVars>
      </dgm:prSet>
      <dgm:spPr/>
    </dgm:pt>
    <dgm:pt modelId="{78A55EC1-7459-438F-B068-FD8FFA194963}" type="pres">
      <dgm:prSet presAssocID="{94611B3B-08C2-4821-9B18-557D633C4BAB}" presName="parentText1" presStyleLbl="revTx" presStyleIdx="2" presStyleCnt="3">
        <dgm:presLayoutVars>
          <dgm:chMax val="4"/>
          <dgm:chPref val="3"/>
          <dgm:bulletEnabled val="1"/>
        </dgm:presLayoutVars>
      </dgm:prSet>
      <dgm:spPr/>
    </dgm:pt>
  </dgm:ptLst>
  <dgm:cxnLst>
    <dgm:cxn modelId="{9729A312-CA55-41AD-BE91-C58674F6A52C}" srcId="{94611B3B-08C2-4821-9B18-557D633C4BAB}" destId="{E0A97429-B179-452D-B0AA-22B97B2A1C8A}" srcOrd="1" destOrd="0" parTransId="{10120C0D-D118-4FFA-89D9-8220221AC15B}" sibTransId="{9B80EEA4-C986-4679-9F57-680AE67E97D3}"/>
    <dgm:cxn modelId="{48CF5713-DA31-40B9-895F-24519A163FFF}" srcId="{94611B3B-08C2-4821-9B18-557D633C4BAB}" destId="{70340671-4E47-4BBA-A640-F5D6DFCB931C}" srcOrd="2" destOrd="0" parTransId="{BF9DD862-3A5E-43BF-8F40-56FF684F1B87}" sibTransId="{FC18FBB2-A036-4075-87B0-565B14B13F6E}"/>
    <dgm:cxn modelId="{53035729-0848-433F-918F-8ADEF76E9C1A}" type="presOf" srcId="{A1DE0387-EF38-4F0F-922F-FACBE3AC3114}" destId="{25730124-DBA6-499A-BD02-024BFE66DF58}" srcOrd="0" destOrd="0" presId="urn:microsoft.com/office/officeart/2009/3/layout/PhasedProcess"/>
    <dgm:cxn modelId="{E0D3DD3D-E3E4-4488-BA6A-E57829F72C49}" type="presOf" srcId="{E0A97429-B179-452D-B0AA-22B97B2A1C8A}" destId="{ECF31DFA-9A74-4008-83FC-63E9BC9DC67A}" srcOrd="0" destOrd="0" presId="urn:microsoft.com/office/officeart/2009/3/layout/PhasedProcess"/>
    <dgm:cxn modelId="{68AEE04C-E37B-45F8-82D4-2D920A81D099}" type="presOf" srcId="{70340671-4E47-4BBA-A640-F5D6DFCB931C}" destId="{59A7F3A1-A5F0-41BA-8AEB-9DFFBBACAB17}" srcOrd="0" destOrd="0" presId="urn:microsoft.com/office/officeart/2009/3/layout/PhasedProcess"/>
    <dgm:cxn modelId="{17FF5771-77DD-481F-ABD8-A62764D9B034}" srcId="{E0A97429-B179-452D-B0AA-22B97B2A1C8A}" destId="{A1DE0387-EF38-4F0F-922F-FACBE3AC3114}" srcOrd="1" destOrd="0" parTransId="{1F1EB56B-8CD0-4F5D-841F-3AD4E17BCFBA}" sibTransId="{66DB28CE-2643-4F85-B965-F1C576E1A242}"/>
    <dgm:cxn modelId="{09CC9871-47DD-4052-8908-1B0537F38784}" srcId="{70340671-4E47-4BBA-A640-F5D6DFCB931C}" destId="{78481FB9-C20C-40B2-8F87-C701F9C153A6}" srcOrd="1" destOrd="0" parTransId="{4D026DE3-9CD2-4886-A05F-BCF907F981D3}" sibTransId="{43DDF2DC-5D63-425E-A9A2-CC6E2BC0C69C}"/>
    <dgm:cxn modelId="{A3E1B671-A6DE-4F2A-972E-B9774FAF283D}" srcId="{32E75824-691B-402A-ABC5-A0A843327102}" destId="{7C739468-0D58-4D5F-BA5E-08D13B56E3C8}" srcOrd="1" destOrd="0" parTransId="{6C17CE72-234B-451C-BB7B-4F351CA2EA32}" sibTransId="{F05E162D-838F-4F0C-90DE-DB165F74CB6D}"/>
    <dgm:cxn modelId="{AF534080-24C9-48C8-9D46-2EC7BA44DE2A}" type="presOf" srcId="{D2BEADCF-B81A-496D-AA58-2029820CEB14}" destId="{B0B927FB-02E6-40DC-B795-ADB16675381D}" srcOrd="1" destOrd="0" presId="urn:microsoft.com/office/officeart/2009/3/layout/PhasedProcess"/>
    <dgm:cxn modelId="{765D3984-3385-48D2-879C-4E78DA7B22E5}" srcId="{E0A97429-B179-452D-B0AA-22B97B2A1C8A}" destId="{D2BEADCF-B81A-496D-AA58-2029820CEB14}" srcOrd="0" destOrd="0" parTransId="{8A9DF9B0-2609-48A2-80C1-DB9FC004F79B}" sibTransId="{6EF5F71D-E480-42D3-925A-2417D69C0DA4}"/>
    <dgm:cxn modelId="{83AEF486-4AB1-4478-9129-B0FC707B3006}" type="presOf" srcId="{D2BEADCF-B81A-496D-AA58-2029820CEB14}" destId="{1789EED0-013E-4C88-883B-4555D7E04AE5}" srcOrd="0" destOrd="0" presId="urn:microsoft.com/office/officeart/2009/3/layout/PhasedProcess"/>
    <dgm:cxn modelId="{7C6E7B97-DF4F-4857-AABC-722F89BDDCDC}" type="presOf" srcId="{78481FB9-C20C-40B2-8F87-C701F9C153A6}" destId="{516B1600-75F3-4705-8994-EE4AED43E687}" srcOrd="0" destOrd="1" presId="urn:microsoft.com/office/officeart/2009/3/layout/PhasedProcess"/>
    <dgm:cxn modelId="{D36EED99-310E-4995-89A8-3193E32AF6B9}" srcId="{94611B3B-08C2-4821-9B18-557D633C4BAB}" destId="{32E75824-691B-402A-ABC5-A0A843327102}" srcOrd="0" destOrd="0" parTransId="{241AC024-EF6C-43D3-885E-1BA5DB3D1FEC}" sibTransId="{0169D84F-AE7D-49E5-A1C0-6EB55FEE5BD6}"/>
    <dgm:cxn modelId="{5682D3A2-FEF9-46BC-886A-666A87DFAE60}" srcId="{32E75824-691B-402A-ABC5-A0A843327102}" destId="{887E5CAC-10A9-4CA4-82DB-DAB76C4CAB00}" srcOrd="0" destOrd="0" parTransId="{C77CE21D-568B-4CB8-B175-665508C3FB10}" sibTransId="{84600940-B82E-4939-886B-72CAB2FAFB7B}"/>
    <dgm:cxn modelId="{82CA40A9-4BB0-4FCF-9A42-DB26EB9F65B3}" type="presOf" srcId="{A1DE0387-EF38-4F0F-922F-FACBE3AC3114}" destId="{2CE83D98-C6DE-4E86-8F5B-628A147D2E68}" srcOrd="1" destOrd="0" presId="urn:microsoft.com/office/officeart/2009/3/layout/PhasedProcess"/>
    <dgm:cxn modelId="{DCF81BCC-5AD4-4D91-9460-188FCBBE5F08}" srcId="{70340671-4E47-4BBA-A640-F5D6DFCB931C}" destId="{A75BF786-D73B-4027-A1DF-8E1D6377E1EF}" srcOrd="0" destOrd="0" parTransId="{68918E12-615B-4ADA-90AB-71DACCA7C78E}" sibTransId="{C222E149-26EA-4C40-85B5-FB4D8090BF83}"/>
    <dgm:cxn modelId="{8C68DDD1-9793-453C-A35C-1B9EF1C49764}" type="presOf" srcId="{A75BF786-D73B-4027-A1DF-8E1D6377E1EF}" destId="{516B1600-75F3-4705-8994-EE4AED43E687}" srcOrd="0" destOrd="0" presId="urn:microsoft.com/office/officeart/2009/3/layout/PhasedProcess"/>
    <dgm:cxn modelId="{F96ACADE-7D8D-4A3F-AACF-64984591F1B5}" type="presOf" srcId="{7C739468-0D58-4D5F-BA5E-08D13B56E3C8}" destId="{B17F52E8-8FC1-4D56-9529-ECA553CEBBDE}" srcOrd="0" destOrd="0" presId="urn:microsoft.com/office/officeart/2009/3/layout/PhasedProcess"/>
    <dgm:cxn modelId="{C74CDFF2-4728-45F5-B7C0-35A44DEC2ADC}" type="presOf" srcId="{32E75824-691B-402A-ABC5-A0A843327102}" destId="{78A55EC1-7459-438F-B068-FD8FFA194963}" srcOrd="0" destOrd="0" presId="urn:microsoft.com/office/officeart/2009/3/layout/PhasedProcess"/>
    <dgm:cxn modelId="{FF88FEF2-DBE6-4339-9B3C-FB9A3CAC50FE}" type="presOf" srcId="{94611B3B-08C2-4821-9B18-557D633C4BAB}" destId="{76EBB237-225E-4A40-97BA-8D33D188D975}" srcOrd="0" destOrd="0" presId="urn:microsoft.com/office/officeart/2009/3/layout/PhasedProcess"/>
    <dgm:cxn modelId="{6DC77EF5-D46A-4FEF-80E8-A5F4A852C470}" type="presOf" srcId="{887E5CAC-10A9-4CA4-82DB-DAB76C4CAB00}" destId="{AF025331-5ACC-4528-B8E9-5C986D592968}" srcOrd="0" destOrd="0" presId="urn:microsoft.com/office/officeart/2009/3/layout/PhasedProcess"/>
    <dgm:cxn modelId="{97A2BAFE-66B7-4A77-A6E9-EB4B49F7D137}" type="presParOf" srcId="{76EBB237-225E-4A40-97BA-8D33D188D975}" destId="{CE3F5849-89A4-45C3-B5FD-1E86388F96F4}" srcOrd="0" destOrd="0" presId="urn:microsoft.com/office/officeart/2009/3/layout/PhasedProcess"/>
    <dgm:cxn modelId="{BEE1C0EF-DCEF-47E7-9345-43F1DDA7F055}" type="presParOf" srcId="{76EBB237-225E-4A40-97BA-8D33D188D975}" destId="{33A2CBA2-C884-4509-8F2A-35AE7A76789C}" srcOrd="1" destOrd="0" presId="urn:microsoft.com/office/officeart/2009/3/layout/PhasedProcess"/>
    <dgm:cxn modelId="{7B2A9C09-9490-4CA1-B3C7-FA5C257B36C4}" type="presParOf" srcId="{76EBB237-225E-4A40-97BA-8D33D188D975}" destId="{ECF31DFA-9A74-4008-83FC-63E9BC9DC67A}" srcOrd="2" destOrd="0" presId="urn:microsoft.com/office/officeart/2009/3/layout/PhasedProcess"/>
    <dgm:cxn modelId="{4FC0C99E-6E12-4AB8-885F-60FE21115AEE}" type="presParOf" srcId="{76EBB237-225E-4A40-97BA-8D33D188D975}" destId="{65D9E824-E23E-4624-99A9-67A2563BF40E}" srcOrd="3" destOrd="0" presId="urn:microsoft.com/office/officeart/2009/3/layout/PhasedProcess"/>
    <dgm:cxn modelId="{4AB0B75D-6D8C-466B-95DF-5B780A7F6F7F}" type="presParOf" srcId="{76EBB237-225E-4A40-97BA-8D33D188D975}" destId="{07D4FF42-E371-4D56-8AB1-A288B16E2A87}" srcOrd="4" destOrd="0" presId="urn:microsoft.com/office/officeart/2009/3/layout/PhasedProcess"/>
    <dgm:cxn modelId="{DE8B768D-EC1E-431D-B982-C2BA84B0785C}" type="presParOf" srcId="{76EBB237-225E-4A40-97BA-8D33D188D975}" destId="{59A7F3A1-A5F0-41BA-8AEB-9DFFBBACAB17}" srcOrd="5" destOrd="0" presId="urn:microsoft.com/office/officeart/2009/3/layout/PhasedProcess"/>
    <dgm:cxn modelId="{1FADE1D2-BC1F-4C31-9460-BF0D0DB46683}" type="presParOf" srcId="{76EBB237-225E-4A40-97BA-8D33D188D975}" destId="{F90DDBE3-7071-437E-BCEE-441A0491879D}" srcOrd="6" destOrd="0" presId="urn:microsoft.com/office/officeart/2009/3/layout/PhasedProcess"/>
    <dgm:cxn modelId="{4576B6A8-B37C-4267-878A-C99A7A8B5FEF}" type="presParOf" srcId="{F90DDBE3-7071-437E-BCEE-441A0491879D}" destId="{1789EED0-013E-4C88-883B-4555D7E04AE5}" srcOrd="0" destOrd="0" presId="urn:microsoft.com/office/officeart/2009/3/layout/PhasedProcess"/>
    <dgm:cxn modelId="{DC17FAB0-B86A-4108-A6DB-A84E55CB5ECE}" type="presParOf" srcId="{F90DDBE3-7071-437E-BCEE-441A0491879D}" destId="{B0B927FB-02E6-40DC-B795-ADB16675381D}" srcOrd="1" destOrd="0" presId="urn:microsoft.com/office/officeart/2009/3/layout/PhasedProcess"/>
    <dgm:cxn modelId="{62C6C99F-5270-4EBD-B1AA-BEF03C0C0C40}" type="presParOf" srcId="{F90DDBE3-7071-437E-BCEE-441A0491879D}" destId="{25730124-DBA6-499A-BD02-024BFE66DF58}" srcOrd="2" destOrd="0" presId="urn:microsoft.com/office/officeart/2009/3/layout/PhasedProcess"/>
    <dgm:cxn modelId="{FDF4CBD3-0BD0-4FD9-9C0B-AC63883370C8}" type="presParOf" srcId="{F90DDBE3-7071-437E-BCEE-441A0491879D}" destId="{2CE83D98-C6DE-4E86-8F5B-628A147D2E68}" srcOrd="3" destOrd="0" presId="urn:microsoft.com/office/officeart/2009/3/layout/PhasedProcess"/>
    <dgm:cxn modelId="{49F616A8-B3AD-45AE-99F4-A8B6E8EC554A}" type="presParOf" srcId="{76EBB237-225E-4A40-97BA-8D33D188D975}" destId="{DAE7F860-4925-4CAD-989D-A982AC5438F1}" srcOrd="7" destOrd="0" presId="urn:microsoft.com/office/officeart/2009/3/layout/PhasedProcess"/>
    <dgm:cxn modelId="{9885F29B-8899-4945-8025-F670603BA9F6}" type="presParOf" srcId="{DAE7F860-4925-4CAD-989D-A982AC5438F1}" destId="{AF025331-5ACC-4528-B8E9-5C986D592968}" srcOrd="0" destOrd="0" presId="urn:microsoft.com/office/officeart/2009/3/layout/PhasedProcess"/>
    <dgm:cxn modelId="{FED40E9F-1CE0-4AC3-95F0-57664436B2CF}" type="presParOf" srcId="{DAE7F860-4925-4CAD-989D-A982AC5438F1}" destId="{07286796-A2EB-4A2C-AE1B-3A5E1CE8ED96}" srcOrd="1" destOrd="0" presId="urn:microsoft.com/office/officeart/2009/3/layout/PhasedProcess"/>
    <dgm:cxn modelId="{489E669B-8399-4BBB-B79E-A01F483A02BC}" type="presParOf" srcId="{DAE7F860-4925-4CAD-989D-A982AC5438F1}" destId="{7A25CA28-F1CE-4E03-81C8-B55C17F68839}" srcOrd="2" destOrd="0" presId="urn:microsoft.com/office/officeart/2009/3/layout/PhasedProcess"/>
    <dgm:cxn modelId="{98D15CCD-5BBD-4BE5-BED4-5E6D3ADA4CA7}" type="presParOf" srcId="{DAE7F860-4925-4CAD-989D-A982AC5438F1}" destId="{B17F52E8-8FC1-4D56-9529-ECA553CEBBDE}" srcOrd="3" destOrd="0" presId="urn:microsoft.com/office/officeart/2009/3/layout/PhasedProcess"/>
    <dgm:cxn modelId="{07E162ED-5DB7-4611-B1E4-0AC869F4127C}" type="presParOf" srcId="{DAE7F860-4925-4CAD-989D-A982AC5438F1}" destId="{31A6EBFD-0B54-4022-A80F-D824C1DC79AC}" srcOrd="4" destOrd="0" presId="urn:microsoft.com/office/officeart/2009/3/layout/PhasedProcess"/>
    <dgm:cxn modelId="{51D428A6-6DFF-4DFA-9BF3-C7AF747CEFAF}" type="presParOf" srcId="{76EBB237-225E-4A40-97BA-8D33D188D975}" destId="{516B1600-75F3-4705-8994-EE4AED43E687}" srcOrd="8" destOrd="0" presId="urn:microsoft.com/office/officeart/2009/3/layout/PhasedProcess"/>
    <dgm:cxn modelId="{EE8EBD5C-6696-41CE-80DD-AB82DF94606D}" type="presParOf" srcId="{76EBB237-225E-4A40-97BA-8D33D188D975}" destId="{78A55EC1-7459-438F-B068-FD8FFA194963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3F5849-89A4-45C3-B5FD-1E86388F96F4}">
      <dsp:nvSpPr>
        <dsp:cNvPr id="0" name=""/>
        <dsp:cNvSpPr/>
      </dsp:nvSpPr>
      <dsp:spPr>
        <a:xfrm rot="5400000">
          <a:off x="279" y="111264"/>
          <a:ext cx="3640341" cy="364090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A2CBA2-C884-4509-8F2A-35AE7A76789C}">
      <dsp:nvSpPr>
        <dsp:cNvPr id="0" name=""/>
        <dsp:cNvSpPr/>
      </dsp:nvSpPr>
      <dsp:spPr>
        <a:xfrm rot="16200000">
          <a:off x="3746937" y="111264"/>
          <a:ext cx="3640341" cy="364090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CF31DFA-9A74-4008-83FC-63E9BC9DC67A}">
      <dsp:nvSpPr>
        <dsp:cNvPr id="0" name=""/>
        <dsp:cNvSpPr/>
      </dsp:nvSpPr>
      <dsp:spPr>
        <a:xfrm>
          <a:off x="4177397" y="3273743"/>
          <a:ext cx="2764000" cy="72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Impact" panose="020B0806030902050204" pitchFamily="34" charset="0"/>
            </a:rPr>
            <a:t>Data Analysis &amp; Charts</a:t>
          </a:r>
          <a:endParaRPr lang="en-SG" sz="2200" kern="1200" dirty="0">
            <a:latin typeface="Impact" panose="020B0806030902050204" pitchFamily="34" charset="0"/>
          </a:endParaRPr>
        </a:p>
      </dsp:txBody>
      <dsp:txXfrm>
        <a:off x="4177397" y="3273743"/>
        <a:ext cx="2764000" cy="728301"/>
      </dsp:txXfrm>
    </dsp:sp>
    <dsp:sp modelId="{65D9E824-E23E-4624-99A9-67A2563BF40E}">
      <dsp:nvSpPr>
        <dsp:cNvPr id="0" name=""/>
        <dsp:cNvSpPr/>
      </dsp:nvSpPr>
      <dsp:spPr>
        <a:xfrm rot="5400000">
          <a:off x="3630164" y="111264"/>
          <a:ext cx="3640341" cy="364090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7D4FF42-E371-4D56-8AB1-A288B16E2A87}">
      <dsp:nvSpPr>
        <dsp:cNvPr id="0" name=""/>
        <dsp:cNvSpPr/>
      </dsp:nvSpPr>
      <dsp:spPr>
        <a:xfrm rot="16200000">
          <a:off x="7375721" y="111264"/>
          <a:ext cx="3640341" cy="3640901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9A7F3A1-A5F0-41BA-8AEB-9DFFBBACAB17}">
      <dsp:nvSpPr>
        <dsp:cNvPr id="0" name=""/>
        <dsp:cNvSpPr/>
      </dsp:nvSpPr>
      <dsp:spPr>
        <a:xfrm>
          <a:off x="7540686" y="3273743"/>
          <a:ext cx="2764000" cy="72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Impact" panose="020B0806030902050204" pitchFamily="34" charset="0"/>
            </a:rPr>
            <a:t>Predictive Model</a:t>
          </a:r>
          <a:endParaRPr lang="en-SG" sz="2200" kern="1200" dirty="0">
            <a:latin typeface="Impact" panose="020B0806030902050204" pitchFamily="34" charset="0"/>
          </a:endParaRPr>
        </a:p>
      </dsp:txBody>
      <dsp:txXfrm>
        <a:off x="7540686" y="3273743"/>
        <a:ext cx="2764000" cy="728301"/>
      </dsp:txXfrm>
    </dsp:sp>
    <dsp:sp modelId="{1789EED0-013E-4C88-883B-4555D7E04AE5}">
      <dsp:nvSpPr>
        <dsp:cNvPr id="0" name=""/>
        <dsp:cNvSpPr/>
      </dsp:nvSpPr>
      <dsp:spPr>
        <a:xfrm>
          <a:off x="4088583" y="1156113"/>
          <a:ext cx="1667918" cy="1667918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rial" panose="020B0604020202020204" pitchFamily="34" charset="0"/>
              <a:cs typeface="Arial" panose="020B0604020202020204" pitchFamily="34" charset="0"/>
            </a:rPr>
            <a:t>Export to Excel or Power BI</a:t>
          </a:r>
          <a:endParaRPr lang="en-SG" sz="1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21491" y="1352797"/>
        <a:ext cx="961682" cy="1274551"/>
      </dsp:txXfrm>
    </dsp:sp>
    <dsp:sp modelId="{25730124-DBA6-499A-BD02-024BFE66DF58}">
      <dsp:nvSpPr>
        <dsp:cNvPr id="0" name=""/>
        <dsp:cNvSpPr/>
      </dsp:nvSpPr>
      <dsp:spPr>
        <a:xfrm>
          <a:off x="5290686" y="1156113"/>
          <a:ext cx="1667918" cy="1667918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rial" panose="020B0604020202020204" pitchFamily="34" charset="0"/>
              <a:cs typeface="Arial" panose="020B0604020202020204" pitchFamily="34" charset="0"/>
            </a:rPr>
            <a:t>Narrow down to country with highest number of sightings, further deep-dive by states/locations</a:t>
          </a:r>
          <a:endParaRPr lang="en-SG" sz="1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64015" y="1352797"/>
        <a:ext cx="961682" cy="1274551"/>
      </dsp:txXfrm>
    </dsp:sp>
    <dsp:sp modelId="{AF025331-5ACC-4528-B8E9-5C986D592968}">
      <dsp:nvSpPr>
        <dsp:cNvPr id="0" name=""/>
        <dsp:cNvSpPr/>
      </dsp:nvSpPr>
      <dsp:spPr>
        <a:xfrm>
          <a:off x="1220446" y="562453"/>
          <a:ext cx="1219320" cy="1219172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Either NUFORC or Kaggle datasets in .csv format</a:t>
          </a:r>
          <a:endParaRPr lang="en-SG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99011" y="740997"/>
        <a:ext cx="862190" cy="862084"/>
      </dsp:txXfrm>
    </dsp:sp>
    <dsp:sp modelId="{07286796-A2EB-4A2C-AE1B-3A5E1CE8ED96}">
      <dsp:nvSpPr>
        <dsp:cNvPr id="0" name=""/>
        <dsp:cNvSpPr/>
      </dsp:nvSpPr>
      <dsp:spPr>
        <a:xfrm>
          <a:off x="770829" y="1581722"/>
          <a:ext cx="598684" cy="598630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A25CA28-F1CE-4E03-81C8-B55C17F68839}">
      <dsp:nvSpPr>
        <dsp:cNvPr id="0" name=""/>
        <dsp:cNvSpPr/>
      </dsp:nvSpPr>
      <dsp:spPr>
        <a:xfrm>
          <a:off x="2539627" y="802392"/>
          <a:ext cx="348308" cy="348412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17F52E8-8FC1-4D56-9529-ECA553CEBBDE}">
      <dsp:nvSpPr>
        <dsp:cNvPr id="0" name=""/>
        <dsp:cNvSpPr/>
      </dsp:nvSpPr>
      <dsp:spPr>
        <a:xfrm>
          <a:off x="1963616" y="1625273"/>
          <a:ext cx="1219320" cy="1219172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Formatting and EDA in Python or Excel or Power BI</a:t>
          </a:r>
          <a:endParaRPr lang="en-SG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42181" y="1803817"/>
        <a:ext cx="862190" cy="862084"/>
      </dsp:txXfrm>
    </dsp:sp>
    <dsp:sp modelId="{31A6EBFD-0B54-4022-A80F-D824C1DC79AC}">
      <dsp:nvSpPr>
        <dsp:cNvPr id="0" name=""/>
        <dsp:cNvSpPr/>
      </dsp:nvSpPr>
      <dsp:spPr>
        <a:xfrm>
          <a:off x="2091216" y="2919106"/>
          <a:ext cx="348308" cy="348412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16B1600-75F3-4705-8994-EE4AED43E687}">
      <dsp:nvSpPr>
        <dsp:cNvPr id="0" name=""/>
        <dsp:cNvSpPr/>
      </dsp:nvSpPr>
      <dsp:spPr>
        <a:xfrm>
          <a:off x="7854652" y="863967"/>
          <a:ext cx="2126154" cy="21257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Time Series (ARIMA)</a:t>
          </a:r>
          <a:endParaRPr lang="en-SG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Y-axis = Number of Sightings per month in focused country</a:t>
          </a:r>
          <a:endParaRPr lang="en-SG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166020" y="1175279"/>
        <a:ext cx="1503418" cy="1503145"/>
      </dsp:txXfrm>
    </dsp:sp>
    <dsp:sp modelId="{78A55EC1-7459-438F-B068-FD8FFA194963}">
      <dsp:nvSpPr>
        <dsp:cNvPr id="0" name=""/>
        <dsp:cNvSpPr/>
      </dsp:nvSpPr>
      <dsp:spPr>
        <a:xfrm>
          <a:off x="684114" y="3273743"/>
          <a:ext cx="2764000" cy="728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Impact" panose="020B0806030902050204" pitchFamily="34" charset="0"/>
            </a:rPr>
            <a:t>Data Source &amp; Cleanup</a:t>
          </a:r>
          <a:endParaRPr lang="en-SG" sz="2200" kern="1200" dirty="0">
            <a:latin typeface="Impact" panose="020B0806030902050204" pitchFamily="34" charset="0"/>
          </a:endParaRPr>
        </a:p>
      </dsp:txBody>
      <dsp:txXfrm>
        <a:off x="684114" y="3273743"/>
        <a:ext cx="2764000" cy="728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4642-3154-429B-A9E9-3798CA3FF408}" type="datetimeFigureOut">
              <a:rPr lang="en-SG" smtClean="0"/>
              <a:t>20/3/2025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0DF-4052-4F99-98E7-F965885173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7600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4642-3154-429B-A9E9-3798CA3FF408}" type="datetimeFigureOut">
              <a:rPr lang="en-SG" smtClean="0"/>
              <a:t>20/3/2025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0DF-4052-4F99-98E7-F965885173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514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4642-3154-429B-A9E9-3798CA3FF408}" type="datetimeFigureOut">
              <a:rPr lang="en-SG" smtClean="0"/>
              <a:t>20/3/2025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0DF-4052-4F99-98E7-F965885173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2405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4642-3154-429B-A9E9-3798CA3FF408}" type="datetimeFigureOut">
              <a:rPr lang="en-SG" smtClean="0"/>
              <a:t>20/3/2025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0DF-4052-4F99-98E7-F965885173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69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4642-3154-429B-A9E9-3798CA3FF408}" type="datetimeFigureOut">
              <a:rPr lang="en-SG" smtClean="0"/>
              <a:t>20/3/2025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0DF-4052-4F99-98E7-F965885173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0742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4642-3154-429B-A9E9-3798CA3FF408}" type="datetimeFigureOut">
              <a:rPr lang="en-SG" smtClean="0"/>
              <a:t>20/3/2025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0DF-4052-4F99-98E7-F965885173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318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4642-3154-429B-A9E9-3798CA3FF408}" type="datetimeFigureOut">
              <a:rPr lang="en-SG" smtClean="0"/>
              <a:t>20/3/2025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0DF-4052-4F99-98E7-F965885173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4223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4642-3154-429B-A9E9-3798CA3FF408}" type="datetimeFigureOut">
              <a:rPr lang="en-SG" smtClean="0"/>
              <a:t>20/3/2025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0DF-4052-4F99-98E7-F965885173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159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4642-3154-429B-A9E9-3798CA3FF408}" type="datetimeFigureOut">
              <a:rPr lang="en-SG" smtClean="0"/>
              <a:t>20/3/2025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0DF-4052-4F99-98E7-F965885173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3625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4642-3154-429B-A9E9-3798CA3FF408}" type="datetimeFigureOut">
              <a:rPr lang="en-SG" smtClean="0"/>
              <a:t>20/3/2025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0DF-4052-4F99-98E7-F965885173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505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4642-3154-429B-A9E9-3798CA3FF408}" type="datetimeFigureOut">
              <a:rPr lang="en-SG" smtClean="0"/>
              <a:t>20/3/2025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0DF-4052-4F99-98E7-F965885173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1602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7A4642-3154-429B-A9E9-3798CA3FF408}" type="datetimeFigureOut">
              <a:rPr lang="en-SG" smtClean="0"/>
              <a:t>20/3/2025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DEC0DF-4052-4F99-98E7-F965885173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388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hyperlink" Target="https://en.wikipedia.org/wiki/List_of_reported_UFO_sightings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hyperlink" Target="https://d.docs.live.net/02ccb22a2c4d7060/Desktop/Capstone%20Project/complete.csv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hyperlink" Target="https://nuforc.org/subndx/?id=all" TargetMode="External"/><Relationship Id="rId4" Type="http://schemas.openxmlformats.org/officeDocument/2006/relationships/hyperlink" Target="https://nuforc.org/" TargetMode="External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579AB3-6210-B818-E0AF-D52A17A7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90820">
            <a:off x="-2468501" y="3390422"/>
            <a:ext cx="225743" cy="77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368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574803-ACF6-5287-FFCC-390A0180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CCC2C9B2-A322-DF40-11E9-F4B4622A63E4}"/>
              </a:ext>
            </a:extLst>
          </p:cNvPr>
          <p:cNvSpPr/>
          <p:nvPr/>
        </p:nvSpPr>
        <p:spPr>
          <a:xfrm>
            <a:off x="1387927" y="719906"/>
            <a:ext cx="9416143" cy="6138094"/>
          </a:xfrm>
          <a:prstGeom prst="triangle">
            <a:avLst/>
          </a:prstGeom>
          <a:pattFill prst="pct5">
            <a:fgClr>
              <a:schemeClr val="accent3"/>
            </a:fgClr>
            <a:bgClr>
              <a:schemeClr val="accent3">
                <a:lumMod val="40000"/>
                <a:lumOff val="60000"/>
              </a:schemeClr>
            </a:bgClr>
          </a:patt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>
              <a:latin typeface="Cooper Black" panose="0208090404030B020404" pitchFamily="18" charset="0"/>
            </a:endParaRPr>
          </a:p>
          <a:p>
            <a:pPr algn="ctr"/>
            <a:endParaRPr lang="en-US" dirty="0">
              <a:latin typeface="Impact" panose="020B0806030902050204" pitchFamily="34" charset="0"/>
            </a:endParaRPr>
          </a:p>
          <a:p>
            <a:pPr algn="ctr"/>
            <a:r>
              <a:rPr lang="en-US" dirty="0">
                <a:latin typeface="Impact" panose="020B0806030902050204" pitchFamily="34" charset="0"/>
              </a:rPr>
              <a:t>DC presents</a:t>
            </a:r>
            <a:endParaRPr lang="en-SG" dirty="0">
              <a:latin typeface="Impact" panose="020B080603090205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A94FFA-1B54-E9FF-4A1D-1C87DCCC3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106" y="119742"/>
            <a:ext cx="2821781" cy="964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F568C8-69E3-CA10-E508-5D99EB999C93}"/>
              </a:ext>
            </a:extLst>
          </p:cNvPr>
          <p:cNvSpPr/>
          <p:nvPr/>
        </p:nvSpPr>
        <p:spPr>
          <a:xfrm>
            <a:off x="2509157" y="4466950"/>
            <a:ext cx="7173686" cy="147973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Capstone Project: Part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8C5DAB-4604-9AD6-011C-19F47B72B3BE}"/>
              </a:ext>
            </a:extLst>
          </p:cNvPr>
          <p:cNvSpPr/>
          <p:nvPr/>
        </p:nvSpPr>
        <p:spPr>
          <a:xfrm>
            <a:off x="2509157" y="5527582"/>
            <a:ext cx="7173686" cy="83820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UFO Sightings</a:t>
            </a:r>
            <a:endParaRPr lang="en-SG" sz="4800" dirty="0">
              <a:latin typeface="Impact" panose="020B080603090205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1B9B13-F23E-7BD0-EAFA-6E1DA0369BBC}"/>
              </a:ext>
            </a:extLst>
          </p:cNvPr>
          <p:cNvSpPr/>
          <p:nvPr/>
        </p:nvSpPr>
        <p:spPr>
          <a:xfrm>
            <a:off x="4179448" y="6934198"/>
            <a:ext cx="3833099" cy="4663627"/>
          </a:xfrm>
          <a:prstGeom prst="roundRect">
            <a:avLst/>
          </a:prstGeom>
          <a:pattFill prst="pct5">
            <a:fgClr>
              <a:schemeClr val="accent3"/>
            </a:fgClr>
            <a:bgClr>
              <a:schemeClr val="accent3">
                <a:lumMod val="40000"/>
                <a:lumOff val="60000"/>
              </a:schemeClr>
            </a:bgClr>
          </a:patt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latin typeface="Impact" panose="020B0806030902050204" pitchFamily="34" charset="0"/>
                <a:cs typeface="Arial" panose="020B0604020202020204" pitchFamily="34" charset="0"/>
              </a:rPr>
              <a:t>Goal</a:t>
            </a:r>
          </a:p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project aims to systematically investigate and analyze UFO sighting data to identify patterns, trends, and anomalies across temporal and geographic dimensions.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Furthermore, to address key questions by employing data analytics methodologies to extract meaningful insights and offer a data-driven perspective on the phenomenon of UFO sightings.</a:t>
            </a:r>
            <a:endParaRPr lang="en-SG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22AF6F-F421-76C3-6A91-7D03F8970409}"/>
              </a:ext>
            </a:extLst>
          </p:cNvPr>
          <p:cNvSpPr/>
          <p:nvPr/>
        </p:nvSpPr>
        <p:spPr>
          <a:xfrm>
            <a:off x="237851" y="6934199"/>
            <a:ext cx="3833099" cy="4663627"/>
          </a:xfrm>
          <a:prstGeom prst="roundRect">
            <a:avLst/>
          </a:prstGeom>
          <a:pattFill prst="pct5">
            <a:fgClr>
              <a:schemeClr val="accent3"/>
            </a:fgClr>
            <a:bgClr>
              <a:schemeClr val="accent3">
                <a:lumMod val="40000"/>
                <a:lumOff val="60000"/>
              </a:schemeClr>
            </a:bgClr>
          </a:patt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latin typeface="Impact" panose="020B0806030902050204" pitchFamily="34" charset="0"/>
                <a:cs typeface="Arial" panose="020B0604020202020204" pitchFamily="34" charset="0"/>
              </a:rPr>
              <a:t>Problem</a:t>
            </a:r>
          </a:p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16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UFO sightings have been reported globally for decades, sparking curiosity and debate among scientists, enthusiasts, and the general public. However, there is limited systematic analysis of the data to understand:</a:t>
            </a:r>
          </a:p>
          <a:p>
            <a:endParaRPr lang="en-SG" sz="16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SG" sz="1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Temporal patterns - </a:t>
            </a:r>
            <a:r>
              <a:rPr lang="en-SG" sz="16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Are there specific time periods or years with increased sightings?</a:t>
            </a:r>
          </a:p>
          <a:p>
            <a:endParaRPr lang="en-SG" sz="16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SG" sz="1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Geographic Distribution - </a:t>
            </a:r>
            <a:r>
              <a:rPr lang="en-US" sz="1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Are certain regions or countries more prone to UFO sightings?</a:t>
            </a:r>
            <a:endParaRPr lang="en-SG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D94DD9B-F773-1AA9-AF24-EA6EB80B42AC}"/>
              </a:ext>
            </a:extLst>
          </p:cNvPr>
          <p:cNvSpPr/>
          <p:nvPr/>
        </p:nvSpPr>
        <p:spPr>
          <a:xfrm>
            <a:off x="8121054" y="6934197"/>
            <a:ext cx="3833099" cy="4663627"/>
          </a:xfrm>
          <a:prstGeom prst="roundRect">
            <a:avLst/>
          </a:prstGeom>
          <a:pattFill prst="pct5">
            <a:fgClr>
              <a:schemeClr val="accent3"/>
            </a:fgClr>
            <a:bgClr>
              <a:schemeClr val="accent3">
                <a:lumMod val="40000"/>
                <a:lumOff val="60000"/>
              </a:schemeClr>
            </a:bgClr>
          </a:patt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Criteria for Success</a:t>
            </a:r>
          </a:p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Success will be determined by the effective wrangling of data from reliable sources, ensuring key variables are utilized to generate meaningful insights. This includes developing a predictive model (time series) to identify locations with the highest probability of UFO sightings, model achieving a low AIC score.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project will culminate in a professional presentation tailored to a general audience, clearly communicating findings and their significance.</a:t>
            </a:r>
            <a:endParaRPr lang="en-SG" sz="15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90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95B385-9B8E-2F5A-99EF-A93DA843A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42B10ED-34D4-2762-8E3F-1F694C0CAAEE}"/>
              </a:ext>
            </a:extLst>
          </p:cNvPr>
          <p:cNvSpPr/>
          <p:nvPr/>
        </p:nvSpPr>
        <p:spPr>
          <a:xfrm>
            <a:off x="4179448" y="6934198"/>
            <a:ext cx="3833099" cy="4663627"/>
          </a:xfrm>
          <a:prstGeom prst="roundRect">
            <a:avLst/>
          </a:prstGeom>
          <a:pattFill prst="pct5">
            <a:fgClr>
              <a:schemeClr val="accent3"/>
            </a:fgClr>
            <a:bgClr>
              <a:schemeClr val="accent3">
                <a:lumMod val="40000"/>
                <a:lumOff val="60000"/>
              </a:schemeClr>
            </a:bgClr>
          </a:patt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latin typeface="Impact" panose="020B0806030902050204" pitchFamily="34" charset="0"/>
                <a:cs typeface="Arial" panose="020B0604020202020204" pitchFamily="34" charset="0"/>
              </a:rPr>
              <a:t>Goal</a:t>
            </a:r>
          </a:p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project aims to systematically investigate and analyze UFO sighting data to identify patterns, trends, and anomalies across temporal and geographic dimensions.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Furthermore, to address key questions by employing data analytics methodologies to extract meaningful insights and offer a data-driven perspective on the phenomenon of UFO sightings.</a:t>
            </a:r>
            <a:endParaRPr lang="en-SG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41AD02E-D7A3-BECC-C23A-75C925BE3AEB}"/>
              </a:ext>
            </a:extLst>
          </p:cNvPr>
          <p:cNvGrpSpPr/>
          <p:nvPr/>
        </p:nvGrpSpPr>
        <p:grpSpPr>
          <a:xfrm rot="173743">
            <a:off x="6759432" y="1894969"/>
            <a:ext cx="2500313" cy="2814638"/>
            <a:chOff x="8799060" y="2943204"/>
            <a:chExt cx="2500313" cy="281463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19A3708-98C4-2B90-0954-45389304F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9060" y="2943204"/>
              <a:ext cx="2500313" cy="28146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65D68E-3564-FE09-7069-05D54C526F52}"/>
                </a:ext>
              </a:extLst>
            </p:cNvPr>
            <p:cNvSpPr txBox="1"/>
            <p:nvPr/>
          </p:nvSpPr>
          <p:spPr>
            <a:xfrm>
              <a:off x="8884273" y="4707562"/>
              <a:ext cx="1981829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mpact" panose="020B0806030902050204" pitchFamily="34" charset="0"/>
                </a:rPr>
                <a:t>1561, celestial phenomenon over Nuremburg, Germany</a:t>
              </a:r>
              <a:endParaRPr lang="en-SG" sz="12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137F46-FFEA-C957-6CD5-153B347B74B4}"/>
              </a:ext>
            </a:extLst>
          </p:cNvPr>
          <p:cNvGrpSpPr/>
          <p:nvPr/>
        </p:nvGrpSpPr>
        <p:grpSpPr>
          <a:xfrm rot="21428881">
            <a:off x="9637382" y="1850131"/>
            <a:ext cx="2043113" cy="3151346"/>
            <a:chOff x="6281446" y="3739081"/>
            <a:chExt cx="2043113" cy="315134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0D6E833-7664-EF72-AFD2-B950BF1FC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1446" y="3739081"/>
              <a:ext cx="2043113" cy="315134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F496B-FEEE-132C-F18D-81E289A8145A}"/>
                </a:ext>
              </a:extLst>
            </p:cNvPr>
            <p:cNvSpPr txBox="1"/>
            <p:nvPr/>
          </p:nvSpPr>
          <p:spPr>
            <a:xfrm>
              <a:off x="6312087" y="5472853"/>
              <a:ext cx="1981829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mpact" panose="020B0806030902050204" pitchFamily="34" charset="0"/>
                </a:rPr>
                <a:t>1566, celestial phenomenon over Basel, Switzerland</a:t>
              </a:r>
              <a:endParaRPr lang="en-SG" sz="1200" dirty="0">
                <a:latin typeface="Impact" panose="020B0806030902050204" pitchFamily="34" charset="0"/>
              </a:endParaRP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040C39F-8CE7-0B60-2DD1-6DD7FBA7FC4E}"/>
              </a:ext>
            </a:extLst>
          </p:cNvPr>
          <p:cNvSpPr/>
          <p:nvPr/>
        </p:nvSpPr>
        <p:spPr>
          <a:xfrm>
            <a:off x="237851" y="1753726"/>
            <a:ext cx="3833099" cy="4663627"/>
          </a:xfrm>
          <a:prstGeom prst="roundRect">
            <a:avLst/>
          </a:prstGeom>
          <a:pattFill prst="pct5">
            <a:fgClr>
              <a:schemeClr val="accent3"/>
            </a:fgClr>
            <a:bgClr>
              <a:schemeClr val="accent3">
                <a:lumMod val="40000"/>
                <a:lumOff val="60000"/>
              </a:schemeClr>
            </a:bgClr>
          </a:patt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latin typeface="Impact" panose="020B0806030902050204" pitchFamily="34" charset="0"/>
                <a:cs typeface="Arial" panose="020B0604020202020204" pitchFamily="34" charset="0"/>
              </a:rPr>
              <a:t>Problem</a:t>
            </a:r>
          </a:p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16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UFO sightings have been reported globally for decades, sparking curiosity and debate among scientists, enthusiasts, and the general public. However, there is limited systematic analysis of the data to understand:</a:t>
            </a:r>
          </a:p>
          <a:p>
            <a:endParaRPr lang="en-SG" sz="16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SG" sz="1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Temporal patterns - </a:t>
            </a:r>
            <a:r>
              <a:rPr lang="en-SG" sz="16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Are there specific time periods or years with increased sightings?</a:t>
            </a:r>
          </a:p>
          <a:p>
            <a:endParaRPr lang="en-SG" sz="16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SG" sz="1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Geographic Distribution - </a:t>
            </a:r>
            <a:r>
              <a:rPr lang="en-US" sz="1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Are certain regions or countries more prone to UFO sightings?</a:t>
            </a:r>
            <a:endParaRPr lang="en-SG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0FB447-2E4D-D7AC-D880-0E9464FE0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42856">
            <a:off x="1025688" y="656954"/>
            <a:ext cx="225742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94775A-2B07-DB8A-E156-912AFE60E233}"/>
              </a:ext>
            </a:extLst>
          </p:cNvPr>
          <p:cNvSpPr/>
          <p:nvPr/>
        </p:nvSpPr>
        <p:spPr>
          <a:xfrm>
            <a:off x="9327" y="-15725"/>
            <a:ext cx="2271114" cy="49803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Impact" panose="020B0806030902050204" pitchFamily="34" charset="0"/>
              </a:rPr>
              <a:t>Capstone Project: Part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C930DB-6DEF-BF4B-A3EC-B2D0337498EA}"/>
              </a:ext>
            </a:extLst>
          </p:cNvPr>
          <p:cNvSpPr/>
          <p:nvPr/>
        </p:nvSpPr>
        <p:spPr>
          <a:xfrm>
            <a:off x="10780889" y="0"/>
            <a:ext cx="1401783" cy="42391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Impact" panose="020B0806030902050204" pitchFamily="34" charset="0"/>
              </a:rPr>
              <a:t>UFO Sightings</a:t>
            </a:r>
            <a:endParaRPr lang="en-SG" sz="1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95B04F8-0DCD-37CD-2749-F59337E9DA19}"/>
              </a:ext>
            </a:extLst>
          </p:cNvPr>
          <p:cNvGrpSpPr/>
          <p:nvPr/>
        </p:nvGrpSpPr>
        <p:grpSpPr>
          <a:xfrm>
            <a:off x="4567475" y="1865904"/>
            <a:ext cx="1946827" cy="2438400"/>
            <a:chOff x="4339590" y="3978953"/>
            <a:chExt cx="1946827" cy="24384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F2BA38A-913F-935F-6EBF-0EB2D1819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590" y="3978953"/>
              <a:ext cx="1866900" cy="24384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34652B-AB9D-3B73-26A7-472FFC35E442}"/>
                </a:ext>
              </a:extLst>
            </p:cNvPr>
            <p:cNvSpPr txBox="1"/>
            <p:nvPr/>
          </p:nvSpPr>
          <p:spPr>
            <a:xfrm>
              <a:off x="4712960" y="4011611"/>
              <a:ext cx="1573457" cy="2853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mpact" panose="020B0806030902050204" pitchFamily="34" charset="0"/>
                </a:rPr>
                <a:t>1947 Roswell Incident</a:t>
              </a:r>
              <a:endParaRPr lang="en-SG" sz="12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1C6B0D-EB34-3E6C-40A8-A79159C37F9C}"/>
              </a:ext>
            </a:extLst>
          </p:cNvPr>
          <p:cNvGrpSpPr/>
          <p:nvPr/>
        </p:nvGrpSpPr>
        <p:grpSpPr>
          <a:xfrm rot="311478">
            <a:off x="8943666" y="4313604"/>
            <a:ext cx="2743200" cy="2019300"/>
            <a:chOff x="6890727" y="3429000"/>
            <a:chExt cx="2743200" cy="20193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9356431-12FA-6EF6-66BC-E7F311D44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90727" y="3429000"/>
              <a:ext cx="2743200" cy="20193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9A46B2-984C-B676-5D3C-B6BDE4F4A022}"/>
                </a:ext>
              </a:extLst>
            </p:cNvPr>
            <p:cNvSpPr txBox="1"/>
            <p:nvPr/>
          </p:nvSpPr>
          <p:spPr>
            <a:xfrm>
              <a:off x="7199828" y="5104013"/>
              <a:ext cx="2306174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ysClr val="windowText" lastClr="000000"/>
                  </a:solidFill>
                  <a:latin typeface="Impact" panose="020B0806030902050204" pitchFamily="34" charset="0"/>
                </a:rPr>
                <a:t>1984 Hudson Valley UFO Sightings</a:t>
              </a:r>
              <a:endParaRPr lang="en-SG" sz="1200" dirty="0">
                <a:solidFill>
                  <a:sysClr val="windowText" lastClr="00000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D16C34-B854-65B0-C20C-DAF44BBDE01A}"/>
              </a:ext>
            </a:extLst>
          </p:cNvPr>
          <p:cNvGrpSpPr/>
          <p:nvPr/>
        </p:nvGrpSpPr>
        <p:grpSpPr>
          <a:xfrm rot="21225479">
            <a:off x="4563881" y="4194950"/>
            <a:ext cx="2689860" cy="2148840"/>
            <a:chOff x="4525327" y="318491"/>
            <a:chExt cx="2689860" cy="214884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09FD44F-D459-0070-76FF-F251CD609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25327" y="318491"/>
              <a:ext cx="2689860" cy="21488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ACFAF9-781A-73CC-C12C-8DB5FEBC24AA}"/>
                </a:ext>
              </a:extLst>
            </p:cNvPr>
            <p:cNvSpPr txBox="1"/>
            <p:nvPr/>
          </p:nvSpPr>
          <p:spPr>
            <a:xfrm>
              <a:off x="4577949" y="2097405"/>
              <a:ext cx="130492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mpact" panose="020B0806030902050204" pitchFamily="34" charset="0"/>
                </a:rPr>
                <a:t>1990 Calvine UFO</a:t>
              </a:r>
              <a:endParaRPr lang="en-SG" sz="12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2C6147E-A35F-9B7E-6CA4-15F28360CB93}"/>
              </a:ext>
            </a:extLst>
          </p:cNvPr>
          <p:cNvGrpSpPr/>
          <p:nvPr/>
        </p:nvGrpSpPr>
        <p:grpSpPr>
          <a:xfrm rot="21374644">
            <a:off x="6442602" y="4323559"/>
            <a:ext cx="2682240" cy="2011680"/>
            <a:chOff x="3668884" y="2027541"/>
            <a:chExt cx="2682240" cy="201168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6BFE638-ED5A-FEA2-241D-60EDB3245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68884" y="2027541"/>
              <a:ext cx="2682240" cy="20116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9D8BC4-525E-35C6-E07A-466FA9E12818}"/>
                </a:ext>
              </a:extLst>
            </p:cNvPr>
            <p:cNvSpPr txBox="1"/>
            <p:nvPr/>
          </p:nvSpPr>
          <p:spPr>
            <a:xfrm>
              <a:off x="4024494" y="3677845"/>
              <a:ext cx="2023242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mpact" panose="020B0806030902050204" pitchFamily="34" charset="0"/>
                </a:rPr>
                <a:t>2004, USS Nimitz UFO Incident</a:t>
              </a:r>
              <a:endParaRPr lang="en-SG" sz="1200" dirty="0">
                <a:latin typeface="Impact" panose="020B0806030902050204" pitchFamily="34" charset="0"/>
              </a:endParaRPr>
            </a:p>
          </p:txBody>
        </p:sp>
      </p:grpSp>
      <p:sp>
        <p:nvSpPr>
          <p:cNvPr id="49" name="Rectangle: Rounded Corners 48">
            <a:hlinkClick r:id="rId10"/>
            <a:extLst>
              <a:ext uri="{FF2B5EF4-FFF2-40B4-BE49-F238E27FC236}">
                <a16:creationId xmlns:a16="http://schemas.microsoft.com/office/drawing/2014/main" id="{26C5A752-BBE2-A34C-8E6E-7BAF09A544CE}"/>
              </a:ext>
            </a:extLst>
          </p:cNvPr>
          <p:cNvSpPr/>
          <p:nvPr/>
        </p:nvSpPr>
        <p:spPr>
          <a:xfrm>
            <a:off x="11155728" y="1955023"/>
            <a:ext cx="625579" cy="33252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mpact" panose="020B0806030902050204" pitchFamily="34" charset="0"/>
              </a:rPr>
              <a:t>more</a:t>
            </a:r>
            <a:endParaRPr lang="en-SG" sz="1200" dirty="0">
              <a:latin typeface="Impact" panose="020B080603090205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7AD23B-17CE-1315-5502-23536AFC9309}"/>
              </a:ext>
            </a:extLst>
          </p:cNvPr>
          <p:cNvGrpSpPr/>
          <p:nvPr/>
        </p:nvGrpSpPr>
        <p:grpSpPr>
          <a:xfrm>
            <a:off x="6171170" y="3109189"/>
            <a:ext cx="3690938" cy="1940719"/>
            <a:chOff x="6678364" y="396222"/>
            <a:chExt cx="3690938" cy="194071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804C577-DF65-35B6-380A-B9D2024C8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78364" y="396222"/>
              <a:ext cx="3690938" cy="194071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6CB006-B455-B4B3-C783-D62DA1D5B80B}"/>
                </a:ext>
              </a:extLst>
            </p:cNvPr>
            <p:cNvSpPr txBox="1"/>
            <p:nvPr/>
          </p:nvSpPr>
          <p:spPr>
            <a:xfrm>
              <a:off x="6696377" y="448750"/>
              <a:ext cx="2952749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ysClr val="windowText" lastClr="000000"/>
                  </a:solidFill>
                  <a:latin typeface="Impact" panose="020B0806030902050204" pitchFamily="34" charset="0"/>
                </a:rPr>
                <a:t>2023, AARO releases footage of UAPs captured by military</a:t>
              </a:r>
              <a:endParaRPr lang="en-SG" sz="1200" dirty="0">
                <a:solidFill>
                  <a:sysClr val="windowText" lastClr="000000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CF4560-A494-4B57-B049-4E066914A629}"/>
              </a:ext>
            </a:extLst>
          </p:cNvPr>
          <p:cNvSpPr/>
          <p:nvPr/>
        </p:nvSpPr>
        <p:spPr>
          <a:xfrm>
            <a:off x="8121054" y="6934198"/>
            <a:ext cx="3833099" cy="4663627"/>
          </a:xfrm>
          <a:prstGeom prst="roundRect">
            <a:avLst/>
          </a:prstGeom>
          <a:pattFill prst="pct5">
            <a:fgClr>
              <a:schemeClr val="accent3"/>
            </a:fgClr>
            <a:bgClr>
              <a:schemeClr val="accent3">
                <a:lumMod val="40000"/>
                <a:lumOff val="60000"/>
              </a:schemeClr>
            </a:bgClr>
          </a:patt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Criteria for Success</a:t>
            </a:r>
          </a:p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Success will be determined by the effective wrangling of data from reliable sources, ensuring key variables are utilized to generate meaningful insights. This includes developing a predictive model (time series) to identify locations with the highest probability of UFO sightings, model achieving a low AIC score.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project will culminate in a professional presentation tailored to a general audience, clearly communicating findings and their significance.</a:t>
            </a:r>
            <a:endParaRPr lang="en-SG" sz="15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033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F5BBA-954B-9873-3A57-7F02318AA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311C19-7F20-E0CE-619F-0446CF5FBDE8}"/>
              </a:ext>
            </a:extLst>
          </p:cNvPr>
          <p:cNvSpPr/>
          <p:nvPr/>
        </p:nvSpPr>
        <p:spPr>
          <a:xfrm>
            <a:off x="8121048" y="6934199"/>
            <a:ext cx="3833099" cy="4663627"/>
          </a:xfrm>
          <a:prstGeom prst="roundRect">
            <a:avLst/>
          </a:prstGeom>
          <a:pattFill prst="pct5">
            <a:fgClr>
              <a:schemeClr val="accent3"/>
            </a:fgClr>
            <a:bgClr>
              <a:schemeClr val="accent3">
                <a:lumMod val="40000"/>
                <a:lumOff val="60000"/>
              </a:schemeClr>
            </a:bgClr>
          </a:patt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Criteria for Success</a:t>
            </a:r>
          </a:p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Success will be determined by the effective wrangling of data from reliable sources, ensuring key variables are utilized to generate meaningful insights. This includes developing a predictive model (time series) to identify locations with the highest probability of UFO sightings, model achieving a low AIC score.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project will culminate in a professional presentation tailored to a general audience, clearly communicating findings and their significance.</a:t>
            </a:r>
            <a:endParaRPr lang="en-SG" sz="1500" dirty="0">
              <a:latin typeface="Cooper Black" panose="0208090404030B0204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8A6797-DA72-5F1F-3E76-E04D260FE359}"/>
              </a:ext>
            </a:extLst>
          </p:cNvPr>
          <p:cNvGrpSpPr/>
          <p:nvPr/>
        </p:nvGrpSpPr>
        <p:grpSpPr>
          <a:xfrm>
            <a:off x="9322569" y="1219199"/>
            <a:ext cx="1430060" cy="5334002"/>
            <a:chOff x="9322569" y="1219199"/>
            <a:chExt cx="1430060" cy="5334002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EFFA1689-A2F6-6942-C477-80C86203F7C3}"/>
                </a:ext>
              </a:extLst>
            </p:cNvPr>
            <p:cNvSpPr/>
            <p:nvPr/>
          </p:nvSpPr>
          <p:spPr>
            <a:xfrm>
              <a:off x="9322569" y="1219199"/>
              <a:ext cx="1430060" cy="5198151"/>
            </a:xfrm>
            <a:prstGeom prst="triangle">
              <a:avLst/>
            </a:prstGeom>
            <a:pattFill prst="pct5">
              <a:fgClr>
                <a:schemeClr val="accent3"/>
              </a:fgClr>
              <a:bgClr>
                <a:schemeClr val="accent3">
                  <a:lumMod val="40000"/>
                  <a:lumOff val="60000"/>
                </a:schemeClr>
              </a:bgClr>
            </a:patt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8" name="Graphic 17" descr="Cow with solid fill">
              <a:extLst>
                <a:ext uri="{FF2B5EF4-FFF2-40B4-BE49-F238E27FC236}">
                  <a16:creationId xmlns:a16="http://schemas.microsoft.com/office/drawing/2014/main" id="{6B50FC33-3FC9-77B0-A7DB-CF8EE3936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80398" y="5638801"/>
              <a:ext cx="914400" cy="9144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8A94311-89AD-474C-CAE7-8C51FA155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6708" y="601145"/>
            <a:ext cx="2821781" cy="964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4CA7A9-46C0-BC11-166C-5C51B52A2131}"/>
              </a:ext>
            </a:extLst>
          </p:cNvPr>
          <p:cNvSpPr/>
          <p:nvPr/>
        </p:nvSpPr>
        <p:spPr>
          <a:xfrm>
            <a:off x="9327" y="-15725"/>
            <a:ext cx="2271114" cy="49803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Impact" panose="020B0806030902050204" pitchFamily="34" charset="0"/>
              </a:rPr>
              <a:t>Capstone Project: Part 2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2F5492-DC15-CAEA-6D1A-4F3AE14A0D2D}"/>
              </a:ext>
            </a:extLst>
          </p:cNvPr>
          <p:cNvSpPr/>
          <p:nvPr/>
        </p:nvSpPr>
        <p:spPr>
          <a:xfrm>
            <a:off x="10780889" y="0"/>
            <a:ext cx="1401783" cy="42391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Impact" panose="020B0806030902050204" pitchFamily="34" charset="0"/>
              </a:rPr>
              <a:t>UFO Sightings</a:t>
            </a:r>
            <a:endParaRPr lang="en-SG" sz="1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7CD0BD-4AA6-1F86-6C2D-ECA1AB53E473}"/>
              </a:ext>
            </a:extLst>
          </p:cNvPr>
          <p:cNvSpPr/>
          <p:nvPr/>
        </p:nvSpPr>
        <p:spPr>
          <a:xfrm>
            <a:off x="237851" y="1753724"/>
            <a:ext cx="3833099" cy="4663627"/>
          </a:xfrm>
          <a:prstGeom prst="roundRect">
            <a:avLst/>
          </a:prstGeom>
          <a:pattFill prst="pct5">
            <a:fgClr>
              <a:schemeClr val="accent3"/>
            </a:fgClr>
            <a:bgClr>
              <a:schemeClr val="accent3">
                <a:lumMod val="40000"/>
                <a:lumOff val="60000"/>
              </a:schemeClr>
            </a:bgClr>
          </a:patt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latin typeface="Impact" panose="020B0806030902050204" pitchFamily="34" charset="0"/>
                <a:cs typeface="Arial" panose="020B0604020202020204" pitchFamily="34" charset="0"/>
              </a:rPr>
              <a:t>Problem</a:t>
            </a:r>
          </a:p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16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UFO sightings have been reported globally for decades, sparking curiosity and debate among scientists, enthusiasts, and the general public. However, there is limited systematic analysis of the data to understand:</a:t>
            </a:r>
          </a:p>
          <a:p>
            <a:endParaRPr lang="en-SG" sz="16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SG" sz="1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Temporal patterns - </a:t>
            </a:r>
            <a:r>
              <a:rPr lang="en-SG" sz="16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Are there specific time periods or years with increased sightings?</a:t>
            </a:r>
          </a:p>
          <a:p>
            <a:endParaRPr lang="en-SG" sz="16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SG" sz="1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Geographic Distribution - </a:t>
            </a:r>
            <a:r>
              <a:rPr lang="en-US" sz="1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Are certain regions or countries more prone to UFO sightings?</a:t>
            </a:r>
            <a:endParaRPr lang="en-SG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6F42CA-94FB-779A-C7C8-B46B3BC66638}"/>
              </a:ext>
            </a:extLst>
          </p:cNvPr>
          <p:cNvSpPr/>
          <p:nvPr/>
        </p:nvSpPr>
        <p:spPr>
          <a:xfrm>
            <a:off x="4179448" y="1753723"/>
            <a:ext cx="3833099" cy="4663627"/>
          </a:xfrm>
          <a:prstGeom prst="roundRect">
            <a:avLst/>
          </a:prstGeom>
          <a:pattFill prst="pct5">
            <a:fgClr>
              <a:schemeClr val="accent3"/>
            </a:fgClr>
            <a:bgClr>
              <a:schemeClr val="accent3">
                <a:lumMod val="40000"/>
                <a:lumOff val="60000"/>
              </a:schemeClr>
            </a:bgClr>
          </a:patt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latin typeface="Impact" panose="020B0806030902050204" pitchFamily="34" charset="0"/>
                <a:cs typeface="Arial" panose="020B0604020202020204" pitchFamily="34" charset="0"/>
              </a:rPr>
              <a:t>Goal</a:t>
            </a:r>
          </a:p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project aims to systematically investigate and analyze UFO sighting data to identify patterns, trends, and anomalies across temporal and geographic dimensions.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Furthermore, to address key questions by employing data analytics methodologies to extract meaningful insights and offer a data-driven perspective on the phenomenon of UFO sightings.</a:t>
            </a:r>
            <a:endParaRPr lang="en-SG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18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18923A-A8D9-760F-6695-57C1C3CFA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F195464-E56B-A9C9-31C3-57CD60359A4D}"/>
              </a:ext>
            </a:extLst>
          </p:cNvPr>
          <p:cNvGrpSpPr/>
          <p:nvPr/>
        </p:nvGrpSpPr>
        <p:grpSpPr>
          <a:xfrm>
            <a:off x="13657736" y="510517"/>
            <a:ext cx="971252" cy="856741"/>
            <a:chOff x="-1231914" y="532207"/>
            <a:chExt cx="971252" cy="856741"/>
          </a:xfrm>
        </p:grpSpPr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942DD527-098B-B6E8-0645-4C4DBB99037C}"/>
                </a:ext>
              </a:extLst>
            </p:cNvPr>
            <p:cNvSpPr/>
            <p:nvPr/>
          </p:nvSpPr>
          <p:spPr>
            <a:xfrm>
              <a:off x="-554576" y="567506"/>
              <a:ext cx="293914" cy="304800"/>
            </a:xfrm>
            <a:prstGeom prst="flowChartConnector">
              <a:avLst/>
            </a:prstGeom>
            <a:solidFill>
              <a:schemeClr val="accent3">
                <a:alpha val="80000"/>
              </a:schemeClr>
            </a:solidFill>
            <a:effectLst>
              <a:glow rad="139700">
                <a:schemeClr val="accent3">
                  <a:satMod val="175000"/>
                  <a:alpha val="40000"/>
                </a:schemeClr>
              </a:glow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A8FE9D0D-3292-094B-A47D-53332037C26D}"/>
                </a:ext>
              </a:extLst>
            </p:cNvPr>
            <p:cNvSpPr/>
            <p:nvPr/>
          </p:nvSpPr>
          <p:spPr>
            <a:xfrm>
              <a:off x="-848490" y="1084148"/>
              <a:ext cx="293914" cy="304800"/>
            </a:xfrm>
            <a:prstGeom prst="flowChartConnector">
              <a:avLst/>
            </a:prstGeom>
            <a:solidFill>
              <a:schemeClr val="accent3">
                <a:alpha val="80000"/>
              </a:schemeClr>
            </a:solidFill>
            <a:effectLst>
              <a:glow rad="139700">
                <a:schemeClr val="accent3">
                  <a:satMod val="175000"/>
                  <a:alpha val="40000"/>
                </a:schemeClr>
              </a:glow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E4DA7E7E-FC29-7C66-7D72-B441D624AFD8}"/>
                </a:ext>
              </a:extLst>
            </p:cNvPr>
            <p:cNvSpPr/>
            <p:nvPr/>
          </p:nvSpPr>
          <p:spPr>
            <a:xfrm>
              <a:off x="-1231914" y="532207"/>
              <a:ext cx="293914" cy="304800"/>
            </a:xfrm>
            <a:prstGeom prst="flowChartConnector">
              <a:avLst/>
            </a:prstGeom>
            <a:solidFill>
              <a:schemeClr val="accent3">
                <a:alpha val="80000"/>
              </a:schemeClr>
            </a:solidFill>
            <a:effectLst>
              <a:glow rad="139700">
                <a:schemeClr val="accent3">
                  <a:satMod val="175000"/>
                  <a:alpha val="40000"/>
                </a:schemeClr>
              </a:glow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9FBC65-3F80-52AD-B7BE-B2EE4751E36A}"/>
              </a:ext>
            </a:extLst>
          </p:cNvPr>
          <p:cNvSpPr/>
          <p:nvPr/>
        </p:nvSpPr>
        <p:spPr>
          <a:xfrm>
            <a:off x="237855" y="1753724"/>
            <a:ext cx="3833099" cy="4663627"/>
          </a:xfrm>
          <a:prstGeom prst="roundRect">
            <a:avLst/>
          </a:prstGeom>
          <a:pattFill prst="pct5">
            <a:fgClr>
              <a:schemeClr val="accent3"/>
            </a:fgClr>
            <a:bgClr>
              <a:schemeClr val="accent3">
                <a:lumMod val="40000"/>
                <a:lumOff val="60000"/>
              </a:schemeClr>
            </a:bgClr>
          </a:patt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latin typeface="Impact" panose="020B0806030902050204" pitchFamily="34" charset="0"/>
                <a:cs typeface="Arial" panose="020B0604020202020204" pitchFamily="34" charset="0"/>
              </a:rPr>
              <a:t>Problem</a:t>
            </a:r>
          </a:p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16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UFO sightings have been reported globally for decades, sparking curiosity and debate among scientists, enthusiasts, and the general public. However, there is limited systematic analysis of the data to understand:</a:t>
            </a:r>
          </a:p>
          <a:p>
            <a:endParaRPr lang="en-SG" sz="16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SG" sz="1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Temporal patterns - </a:t>
            </a:r>
            <a:r>
              <a:rPr lang="en-SG" sz="16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Are there specific time periods or years with increased sightings?</a:t>
            </a:r>
          </a:p>
          <a:p>
            <a:endParaRPr lang="en-SG" sz="16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r>
              <a:rPr lang="en-SG" sz="1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Geographic Distribution - </a:t>
            </a:r>
            <a:r>
              <a:rPr lang="en-US" sz="1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Are certain regions or countries more prone to UFO sightings?</a:t>
            </a:r>
            <a:endParaRPr lang="en-SG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60C137-AE3E-D077-4091-194299B3EB01}"/>
              </a:ext>
            </a:extLst>
          </p:cNvPr>
          <p:cNvSpPr/>
          <p:nvPr/>
        </p:nvSpPr>
        <p:spPr>
          <a:xfrm>
            <a:off x="8121054" y="1753724"/>
            <a:ext cx="3833099" cy="4663627"/>
          </a:xfrm>
          <a:prstGeom prst="roundRect">
            <a:avLst/>
          </a:prstGeom>
          <a:pattFill prst="pct5">
            <a:fgClr>
              <a:schemeClr val="accent3"/>
            </a:fgClr>
            <a:bgClr>
              <a:schemeClr val="accent3">
                <a:lumMod val="40000"/>
                <a:lumOff val="60000"/>
              </a:schemeClr>
            </a:bgClr>
          </a:patt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Criteria for Success</a:t>
            </a:r>
          </a:p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Success will be determined by the effective wrangling of data from reliable sources, ensuring key variables are utilized to generate meaningful insights. This includes developing a predictive model (time series) to identify locations with the highest probability of UFO sightings, model achieving a low AIC score.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project will culminate in a professional presentation tailored to a general audience, clearly communicating findings and their significance.</a:t>
            </a:r>
            <a:endParaRPr lang="en-SG" sz="1500" dirty="0">
              <a:latin typeface="Cooper Black" panose="0208090404030B0204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E9F05C-9A61-22E8-8261-B33311C2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72510">
            <a:off x="9134632" y="630278"/>
            <a:ext cx="1805940" cy="617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7EF6BA7-1977-54ED-95AB-42572A8294A2}"/>
              </a:ext>
            </a:extLst>
          </p:cNvPr>
          <p:cNvSpPr/>
          <p:nvPr/>
        </p:nvSpPr>
        <p:spPr>
          <a:xfrm>
            <a:off x="9327" y="-15725"/>
            <a:ext cx="2271114" cy="49803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Impact" panose="020B0806030902050204" pitchFamily="34" charset="0"/>
              </a:rPr>
              <a:t>Capstone Project: Part 2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930946-C1D1-46E7-3D53-C5E43F98D5BD}"/>
              </a:ext>
            </a:extLst>
          </p:cNvPr>
          <p:cNvSpPr/>
          <p:nvPr/>
        </p:nvSpPr>
        <p:spPr>
          <a:xfrm>
            <a:off x="10780889" y="0"/>
            <a:ext cx="1401783" cy="42391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Impact" panose="020B0806030902050204" pitchFamily="34" charset="0"/>
              </a:rPr>
              <a:t>UFO Sightings</a:t>
            </a:r>
            <a:endParaRPr lang="en-SG" sz="1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D37948-57E9-6378-8DF7-943B2AF64AF9}"/>
              </a:ext>
            </a:extLst>
          </p:cNvPr>
          <p:cNvSpPr/>
          <p:nvPr/>
        </p:nvSpPr>
        <p:spPr>
          <a:xfrm>
            <a:off x="4179448" y="1753724"/>
            <a:ext cx="3833099" cy="4663627"/>
          </a:xfrm>
          <a:prstGeom prst="roundRect">
            <a:avLst/>
          </a:prstGeom>
          <a:pattFill prst="pct5">
            <a:fgClr>
              <a:schemeClr val="accent3"/>
            </a:fgClr>
            <a:bgClr>
              <a:schemeClr val="accent3">
                <a:lumMod val="40000"/>
                <a:lumOff val="60000"/>
              </a:schemeClr>
            </a:bgClr>
          </a:patt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latin typeface="Impact" panose="020B0806030902050204" pitchFamily="34" charset="0"/>
                <a:cs typeface="Arial" panose="020B0604020202020204" pitchFamily="34" charset="0"/>
              </a:rPr>
              <a:t>Goal</a:t>
            </a:r>
          </a:p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project aims to systematically investigate and analyze UFO sighting data to identify patterns, trends, and anomalies across temporal and geographic dimensions.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Furthermore, to address key questions by employing data analytics methodologies to extract meaningful insights and offer a data-driven perspective on the phenomenon of UFO sightings.</a:t>
            </a:r>
            <a:endParaRPr lang="en-SG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248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DEF133-A4F9-7513-3634-060A60F28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759A27B-C5A7-1C32-3B89-565F12752B39}"/>
              </a:ext>
            </a:extLst>
          </p:cNvPr>
          <p:cNvGrpSpPr/>
          <p:nvPr/>
        </p:nvGrpSpPr>
        <p:grpSpPr>
          <a:xfrm>
            <a:off x="-3052005" y="578443"/>
            <a:ext cx="971252" cy="856741"/>
            <a:chOff x="-1231914" y="532207"/>
            <a:chExt cx="971252" cy="856741"/>
          </a:xfrm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835F3FE7-0B28-E76B-FF41-E2A0DB41D8EA}"/>
                </a:ext>
              </a:extLst>
            </p:cNvPr>
            <p:cNvSpPr/>
            <p:nvPr/>
          </p:nvSpPr>
          <p:spPr>
            <a:xfrm>
              <a:off x="-554576" y="567506"/>
              <a:ext cx="293914" cy="304800"/>
            </a:xfrm>
            <a:prstGeom prst="flowChartConnector">
              <a:avLst/>
            </a:prstGeom>
            <a:solidFill>
              <a:schemeClr val="accent3">
                <a:alpha val="80000"/>
              </a:schemeClr>
            </a:solidFill>
            <a:effectLst>
              <a:glow rad="139700">
                <a:schemeClr val="accent3">
                  <a:satMod val="175000"/>
                  <a:alpha val="40000"/>
                </a:schemeClr>
              </a:glow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CF177C8E-1804-C70C-B65F-D525A96F7997}"/>
                </a:ext>
              </a:extLst>
            </p:cNvPr>
            <p:cNvSpPr/>
            <p:nvPr/>
          </p:nvSpPr>
          <p:spPr>
            <a:xfrm>
              <a:off x="-848490" y="1084148"/>
              <a:ext cx="293914" cy="304800"/>
            </a:xfrm>
            <a:prstGeom prst="flowChartConnector">
              <a:avLst/>
            </a:prstGeom>
            <a:solidFill>
              <a:schemeClr val="accent3">
                <a:alpha val="80000"/>
              </a:schemeClr>
            </a:solidFill>
            <a:effectLst>
              <a:glow rad="139700">
                <a:schemeClr val="accent3">
                  <a:satMod val="175000"/>
                  <a:alpha val="40000"/>
                </a:schemeClr>
              </a:glow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CB579874-B300-BE2E-D00A-2CA772A4BD71}"/>
                </a:ext>
              </a:extLst>
            </p:cNvPr>
            <p:cNvSpPr/>
            <p:nvPr/>
          </p:nvSpPr>
          <p:spPr>
            <a:xfrm>
              <a:off x="-1231914" y="532207"/>
              <a:ext cx="293914" cy="304800"/>
            </a:xfrm>
            <a:prstGeom prst="flowChartConnector">
              <a:avLst/>
            </a:prstGeom>
            <a:solidFill>
              <a:schemeClr val="accent3">
                <a:alpha val="80000"/>
              </a:schemeClr>
            </a:solidFill>
            <a:effectLst>
              <a:glow rad="139700">
                <a:schemeClr val="accent3">
                  <a:satMod val="175000"/>
                  <a:alpha val="40000"/>
                </a:schemeClr>
              </a:glow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071273E-DB7E-DD25-05C2-02DAE3F76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92031">
            <a:off x="4967287" y="621052"/>
            <a:ext cx="225742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2B3A866D-4257-01B1-2A6A-C39E326221AF}"/>
              </a:ext>
            </a:extLst>
          </p:cNvPr>
          <p:cNvSpPr/>
          <p:nvPr/>
        </p:nvSpPr>
        <p:spPr>
          <a:xfrm>
            <a:off x="306433" y="1753200"/>
            <a:ext cx="11579134" cy="4665600"/>
          </a:xfrm>
          <a:prstGeom prst="flowChartAlternateProcess">
            <a:avLst/>
          </a:prstGeom>
          <a:pattFill prst="pct5">
            <a:fgClr>
              <a:schemeClr val="accent3"/>
            </a:fgClr>
            <a:bgClr>
              <a:schemeClr val="accent3">
                <a:lumMod val="40000"/>
                <a:lumOff val="60000"/>
              </a:schemeClr>
            </a:bgClr>
          </a:patt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latin typeface="Impact" panose="020B0806030902050204" pitchFamily="34" charset="0"/>
              </a:rPr>
              <a:t>Potential Audience</a:t>
            </a:r>
            <a:endParaRPr lang="en-SG" sz="2000" dirty="0">
              <a:latin typeface="Impact" panose="020B080603090205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12E07E-1C24-27AC-F26F-B73FED8BA359}"/>
              </a:ext>
            </a:extLst>
          </p:cNvPr>
          <p:cNvSpPr/>
          <p:nvPr/>
        </p:nvSpPr>
        <p:spPr>
          <a:xfrm>
            <a:off x="9327" y="-15725"/>
            <a:ext cx="2271114" cy="49803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Impact" panose="020B0806030902050204" pitchFamily="34" charset="0"/>
              </a:rPr>
              <a:t>Capstone Project: Part 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F95093-D5A7-313B-FFE8-607BAE5C7949}"/>
              </a:ext>
            </a:extLst>
          </p:cNvPr>
          <p:cNvSpPr/>
          <p:nvPr/>
        </p:nvSpPr>
        <p:spPr>
          <a:xfrm>
            <a:off x="10780889" y="0"/>
            <a:ext cx="1401783" cy="42391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Impact" panose="020B0806030902050204" pitchFamily="34" charset="0"/>
              </a:rPr>
              <a:t>UFO Sightings</a:t>
            </a:r>
            <a:endParaRPr lang="en-SG" sz="1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8E93C7-1722-2EB7-85C4-53DCDF8EF27C}"/>
              </a:ext>
            </a:extLst>
          </p:cNvPr>
          <p:cNvGrpSpPr/>
          <p:nvPr/>
        </p:nvGrpSpPr>
        <p:grpSpPr>
          <a:xfrm>
            <a:off x="505640" y="2428447"/>
            <a:ext cx="11180717" cy="1791558"/>
            <a:chOff x="505640" y="2428447"/>
            <a:chExt cx="11180717" cy="179155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F9D40AC-88A9-FD77-009A-3193501AE56E}"/>
                </a:ext>
              </a:extLst>
            </p:cNvPr>
            <p:cNvGrpSpPr/>
            <p:nvPr/>
          </p:nvGrpSpPr>
          <p:grpSpPr>
            <a:xfrm>
              <a:off x="505640" y="2428447"/>
              <a:ext cx="11180717" cy="1791558"/>
              <a:chOff x="424543" y="2294442"/>
              <a:chExt cx="11180717" cy="1791558"/>
            </a:xfrm>
            <a:pattFill prst="pct5">
              <a:fgClr>
                <a:schemeClr val="accent4"/>
              </a:fgClr>
              <a:bgClr>
                <a:schemeClr val="accent4">
                  <a:lumMod val="40000"/>
                  <a:lumOff val="60000"/>
                </a:schemeClr>
              </a:bgClr>
            </a:pattFill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0CB1DAE1-DA13-551D-1418-A0BCEDECC13B}"/>
                  </a:ext>
                </a:extLst>
              </p:cNvPr>
              <p:cNvSpPr/>
              <p:nvPr/>
            </p:nvSpPr>
            <p:spPr>
              <a:xfrm>
                <a:off x="424543" y="2294442"/>
                <a:ext cx="11180717" cy="1791558"/>
              </a:xfrm>
              <a:prstGeom prst="roundRect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F36E093-5230-7AFE-705A-2F824DD00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784" y="2458701"/>
                <a:ext cx="1463040" cy="1463040"/>
              </a:xfrm>
              <a:prstGeom prst="rect">
                <a:avLst/>
              </a:prstGeom>
              <a:grpFill/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FEB44A-DFE4-5FFF-0D38-8A8AD3D680E9}"/>
                </a:ext>
              </a:extLst>
            </p:cNvPr>
            <p:cNvSpPr txBox="1"/>
            <p:nvPr/>
          </p:nvSpPr>
          <p:spPr>
            <a:xfrm>
              <a:off x="2405743" y="2592706"/>
              <a:ext cx="907813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Impact" panose="020B0806030902050204" pitchFamily="34" charset="0"/>
                </a:rPr>
                <a:t>Dr. Jon Martinez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Astrophysicist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This target persona represents a highly technical, research-driven astrophysicist who would benefit from the UFO sightings capstone project’s insights, making them an ideal audience for the final deliverables.</a:t>
              </a:r>
            </a:p>
            <a:p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"The universe is full of mysteries. By analyzing UFO sightings scientifically, we can separate the explainable from the extraordinary and push the boundaries of our understanding."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217F8B-DCAA-90D2-EC85-6913F0ED6868}"/>
              </a:ext>
            </a:extLst>
          </p:cNvPr>
          <p:cNvGrpSpPr/>
          <p:nvPr/>
        </p:nvGrpSpPr>
        <p:grpSpPr>
          <a:xfrm>
            <a:off x="505640" y="4341528"/>
            <a:ext cx="11180717" cy="1791558"/>
            <a:chOff x="505640" y="4341528"/>
            <a:chExt cx="11180717" cy="17915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99F6EE6-52A7-99FB-9A2D-BC7397309C37}"/>
                </a:ext>
              </a:extLst>
            </p:cNvPr>
            <p:cNvGrpSpPr/>
            <p:nvPr/>
          </p:nvGrpSpPr>
          <p:grpSpPr>
            <a:xfrm>
              <a:off x="505640" y="4341528"/>
              <a:ext cx="11180717" cy="1791558"/>
              <a:chOff x="424543" y="4207523"/>
              <a:chExt cx="11180717" cy="1791558"/>
            </a:xfrm>
            <a:pattFill prst="pct5">
              <a:fgClr>
                <a:schemeClr val="accent4"/>
              </a:fgClr>
              <a:bgClr>
                <a:schemeClr val="accent4">
                  <a:lumMod val="40000"/>
                  <a:lumOff val="60000"/>
                </a:schemeClr>
              </a:bgClr>
            </a:pattFill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938E3E-9F57-EEE8-C240-54ADFD431A2A}"/>
                  </a:ext>
                </a:extLst>
              </p:cNvPr>
              <p:cNvSpPr/>
              <p:nvPr/>
            </p:nvSpPr>
            <p:spPr>
              <a:xfrm>
                <a:off x="424543" y="4207523"/>
                <a:ext cx="11180717" cy="1791558"/>
              </a:xfrm>
              <a:prstGeom prst="roundRect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4211AC2-8E8C-E283-1FAF-0D3BE7ABF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76756" y="4390287"/>
                <a:ext cx="1426029" cy="1426029"/>
              </a:xfrm>
              <a:prstGeom prst="rect">
                <a:avLst/>
              </a:prstGeom>
              <a:grpFill/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3E0AC3-263E-2889-0B41-0BEA4F20A708}"/>
                </a:ext>
              </a:extLst>
            </p:cNvPr>
            <p:cNvSpPr txBox="1"/>
            <p:nvPr/>
          </p:nvSpPr>
          <p:spPr>
            <a:xfrm>
              <a:off x="708118" y="4503771"/>
              <a:ext cx="907813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Impact" panose="020B0806030902050204" pitchFamily="34" charset="0"/>
                </a:rPr>
                <a:t>Mia Thompson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UFO Enthusiast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This target persona represents a passionate, non-technical UFO enthusiast who would benefit from the UFO sightings capstone project’s insights, making her an ideal audience for engaging and accessible deliverables.</a:t>
              </a:r>
            </a:p>
            <a:p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"The truth is out there, and I want to help people see it. By combining data with storytelling, we can uncover the mysteries of the skies together."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8613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03D80A-6263-6D01-ACCE-CDBF7765A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450655-4C2D-DA40-A58A-F66B39FC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64930">
            <a:off x="1258628" y="771911"/>
            <a:ext cx="225742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D2D6BB-EC72-2182-C2C2-2BE41EC7D8D4}"/>
              </a:ext>
            </a:extLst>
          </p:cNvPr>
          <p:cNvSpPr/>
          <p:nvPr/>
        </p:nvSpPr>
        <p:spPr>
          <a:xfrm>
            <a:off x="9327" y="-15725"/>
            <a:ext cx="2271114" cy="49803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Impact" panose="020B0806030902050204" pitchFamily="34" charset="0"/>
              </a:rPr>
              <a:t>Capstone Project: Part 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D48F05-C301-10DE-64F1-55367BF179F2}"/>
              </a:ext>
            </a:extLst>
          </p:cNvPr>
          <p:cNvSpPr/>
          <p:nvPr/>
        </p:nvSpPr>
        <p:spPr>
          <a:xfrm>
            <a:off x="10780889" y="0"/>
            <a:ext cx="1401783" cy="42391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Impact" panose="020B0806030902050204" pitchFamily="34" charset="0"/>
              </a:rPr>
              <a:t>UFO Sightings</a:t>
            </a:r>
            <a:endParaRPr lang="en-SG" sz="1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A62116-E17F-FD83-9CF1-1B3C461C0465}"/>
              </a:ext>
            </a:extLst>
          </p:cNvPr>
          <p:cNvGrpSpPr/>
          <p:nvPr/>
        </p:nvGrpSpPr>
        <p:grpSpPr>
          <a:xfrm>
            <a:off x="306433" y="1753200"/>
            <a:ext cx="11579134" cy="4665600"/>
            <a:chOff x="306433" y="1753200"/>
            <a:chExt cx="11579134" cy="4665600"/>
          </a:xfrm>
        </p:grpSpPr>
        <p:sp>
          <p:nvSpPr>
            <p:cNvPr id="3" name="Flowchart: Alternate Process 2">
              <a:extLst>
                <a:ext uri="{FF2B5EF4-FFF2-40B4-BE49-F238E27FC236}">
                  <a16:creationId xmlns:a16="http://schemas.microsoft.com/office/drawing/2014/main" id="{C16FA398-A909-BDCA-89F9-FE56099081FE}"/>
                </a:ext>
              </a:extLst>
            </p:cNvPr>
            <p:cNvSpPr/>
            <p:nvPr/>
          </p:nvSpPr>
          <p:spPr>
            <a:xfrm>
              <a:off x="306433" y="1753200"/>
              <a:ext cx="11579134" cy="4665600"/>
            </a:xfrm>
            <a:prstGeom prst="flowChartAlternateProcess">
              <a:avLst/>
            </a:prstGeom>
            <a:pattFill prst="pct5">
              <a:fgClr>
                <a:schemeClr val="accent3"/>
              </a:fgClr>
              <a:bgClr>
                <a:schemeClr val="accent3">
                  <a:lumMod val="40000"/>
                  <a:lumOff val="60000"/>
                </a:schemeClr>
              </a:bgClr>
            </a:patt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dirty="0">
                  <a:latin typeface="Impact" panose="020B0806030902050204" pitchFamily="34" charset="0"/>
                </a:rPr>
                <a:t>Datasets</a:t>
              </a:r>
            </a:p>
            <a:p>
              <a:pPr algn="ctr"/>
              <a:endParaRPr lang="en-US" sz="1000" dirty="0">
                <a:latin typeface="Cooper Black" panose="0208090404030B020404" pitchFamily="18" charset="0"/>
              </a:endParaRP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Dataset from NUFORC website (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  <a:hlinkClick r:id="rId4"/>
                </a:rPr>
                <a:t>https://nuforc.org/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) , alternatively cleaned extract(outdated) can be found on Kaggle.</a:t>
              </a:r>
            </a:p>
            <a:p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dirty="0">
                  <a:latin typeface="Impact" panose="020B0806030902050204" pitchFamily="34" charset="0"/>
                  <a:cs typeface="Arial" panose="020B0604020202020204" pitchFamily="34" charset="0"/>
                </a:rPr>
                <a:t>Data Scope: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~150k records in NUFROC database, ~89k records in Kaggle dataset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NUFORC database contains an additional useful column “Explanation”, which attempts to identify the UFO.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Kaggle dataset last updated 5 years ago and hence omits recent years sightings.</a:t>
              </a:r>
            </a:p>
          </p:txBody>
        </p:sp>
        <p:pic>
          <p:nvPicPr>
            <p:cNvPr id="11" name="Picture 10">
              <a:hlinkClick r:id="rId5"/>
              <a:extLst>
                <a:ext uri="{FF2B5EF4-FFF2-40B4-BE49-F238E27FC236}">
                  <a16:creationId xmlns:a16="http://schemas.microsoft.com/office/drawing/2014/main" id="{E3073839-A0B1-405F-78F2-FDE99DEFE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828" y="2812221"/>
              <a:ext cx="11100033" cy="2259922"/>
            </a:xfrm>
            <a:prstGeom prst="rect">
              <a:avLst/>
            </a:prstGeom>
          </p:spPr>
        </p:pic>
      </p:grpSp>
      <p:pic>
        <p:nvPicPr>
          <p:cNvPr id="5" name="Graphic 4" descr="Folder Search with solid fill">
            <a:hlinkClick r:id="rId7"/>
            <a:extLst>
              <a:ext uri="{FF2B5EF4-FFF2-40B4-BE49-F238E27FC236}">
                <a16:creationId xmlns:a16="http://schemas.microsoft.com/office/drawing/2014/main" id="{9C1BD56E-AAD9-5A62-ACEB-051616A3E5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780889" y="52167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59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AA64F-C0D7-4076-281C-EA6CE4C3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8A41-E8ED-3A90-2148-C5C969F1D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8463">
            <a:off x="273775" y="586987"/>
            <a:ext cx="225742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DD15C0-D4A9-A22B-43EC-1D53C70DADB7}"/>
              </a:ext>
            </a:extLst>
          </p:cNvPr>
          <p:cNvSpPr/>
          <p:nvPr/>
        </p:nvSpPr>
        <p:spPr>
          <a:xfrm>
            <a:off x="9327" y="-15725"/>
            <a:ext cx="2271114" cy="49803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Impact" panose="020B0806030902050204" pitchFamily="34" charset="0"/>
              </a:rPr>
              <a:t>Capstone Project: Part 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B352F8-E6EF-E81F-9EAB-B219C84A2A01}"/>
              </a:ext>
            </a:extLst>
          </p:cNvPr>
          <p:cNvSpPr/>
          <p:nvPr/>
        </p:nvSpPr>
        <p:spPr>
          <a:xfrm>
            <a:off x="10780889" y="0"/>
            <a:ext cx="1401783" cy="42391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Impact" panose="020B0806030902050204" pitchFamily="34" charset="0"/>
              </a:rPr>
              <a:t>UFO Sightings</a:t>
            </a:r>
            <a:endParaRPr lang="en-SG" sz="1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5BB2CC03-A42C-1F13-1895-4438F03F1531}"/>
              </a:ext>
            </a:extLst>
          </p:cNvPr>
          <p:cNvSpPr/>
          <p:nvPr/>
        </p:nvSpPr>
        <p:spPr>
          <a:xfrm>
            <a:off x="306433" y="1753200"/>
            <a:ext cx="11579134" cy="4665600"/>
          </a:xfrm>
          <a:prstGeom prst="flowChartAlternateProcess">
            <a:avLst/>
          </a:prstGeom>
          <a:pattFill prst="pct5">
            <a:fgClr>
              <a:schemeClr val="accent3"/>
            </a:fgClr>
            <a:bgClr>
              <a:schemeClr val="accent3">
                <a:lumMod val="40000"/>
                <a:lumOff val="60000"/>
              </a:schemeClr>
            </a:bgClr>
          </a:patt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latin typeface="Impact" panose="020B0806030902050204" pitchFamily="34" charset="0"/>
                <a:cs typeface="Arial" panose="020B0604020202020204" pitchFamily="34" charset="0"/>
              </a:rPr>
              <a:t>Planned Approach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3E55DE2-BC82-1638-9C69-4FCC36BB8B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9223572"/>
              </p:ext>
            </p:extLst>
          </p:nvPr>
        </p:nvGraphicFramePr>
        <p:xfrm>
          <a:off x="576943" y="2024743"/>
          <a:ext cx="11016343" cy="4113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62101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5BD526-8DA8-D201-766F-9409B649C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936285-C780-2838-8847-BDBCE2E5B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15152">
            <a:off x="14931494" y="1161404"/>
            <a:ext cx="11287125" cy="385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ADB52-0F18-7D41-A1CE-4A0BE9D59EB5}"/>
              </a:ext>
            </a:extLst>
          </p:cNvPr>
          <p:cNvSpPr txBox="1"/>
          <p:nvPr/>
        </p:nvSpPr>
        <p:spPr>
          <a:xfrm>
            <a:off x="3959789" y="3315381"/>
            <a:ext cx="4272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Impact" panose="020B0806030902050204" pitchFamily="34" charset="0"/>
              </a:rPr>
              <a:t>Thank You</a:t>
            </a:r>
            <a:endParaRPr lang="en-SG" sz="4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69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861</TotalTime>
  <Words>1151</Words>
  <Application>Microsoft Office PowerPoint</Application>
  <PresentationFormat>Widescreen</PresentationFormat>
  <Paragraphs>129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Cooper Black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Darrick Chua</dc:creator>
  <cp:lastModifiedBy>Darrick Chua</cp:lastModifiedBy>
  <cp:revision>1</cp:revision>
  <dcterms:created xsi:type="dcterms:W3CDTF">2025-03-10T06:07:22Z</dcterms:created>
  <dcterms:modified xsi:type="dcterms:W3CDTF">2025-03-20T04:23:55Z</dcterms:modified>
</cp:coreProperties>
</file>